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omments/comment1.xml" ContentType="application/vnd.openxmlformats-officedocument.presentationml.comments+xml"/>
  <Override PartName="/ppt/notesSlides/notesSlide4.xml" ContentType="application/vnd.openxmlformats-officedocument.presentationml.notesSlide+xml"/>
  <Override PartName="/ppt/comments/comment2.xml" ContentType="application/vnd.openxmlformats-officedocument.presentationml.comments+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2" r:id="rId4"/>
    <p:sldMasterId id="2147483756" r:id="rId5"/>
  </p:sldMasterIdLst>
  <p:notesMasterIdLst>
    <p:notesMasterId r:id="rId56"/>
  </p:notesMasterIdLst>
  <p:handoutMasterIdLst>
    <p:handoutMasterId r:id="rId57"/>
  </p:handoutMasterIdLst>
  <p:sldIdLst>
    <p:sldId id="486" r:id="rId6"/>
    <p:sldId id="489" r:id="rId7"/>
    <p:sldId id="487" r:id="rId8"/>
    <p:sldId id="493" r:id="rId9"/>
    <p:sldId id="494" r:id="rId10"/>
    <p:sldId id="495" r:id="rId11"/>
    <p:sldId id="490" r:id="rId12"/>
    <p:sldId id="491" r:id="rId13"/>
    <p:sldId id="492" r:id="rId14"/>
    <p:sldId id="496" r:id="rId15"/>
    <p:sldId id="497" r:id="rId16"/>
    <p:sldId id="498" r:id="rId17"/>
    <p:sldId id="449" r:id="rId18"/>
    <p:sldId id="484" r:id="rId19"/>
    <p:sldId id="448" r:id="rId20"/>
    <p:sldId id="450" r:id="rId21"/>
    <p:sldId id="451" r:id="rId22"/>
    <p:sldId id="452" r:id="rId23"/>
    <p:sldId id="453" r:id="rId24"/>
    <p:sldId id="454" r:id="rId25"/>
    <p:sldId id="455" r:id="rId26"/>
    <p:sldId id="456" r:id="rId27"/>
    <p:sldId id="457" r:id="rId28"/>
    <p:sldId id="458" r:id="rId29"/>
    <p:sldId id="485" r:id="rId30"/>
    <p:sldId id="459" r:id="rId31"/>
    <p:sldId id="460" r:id="rId32"/>
    <p:sldId id="461" r:id="rId33"/>
    <p:sldId id="462" r:id="rId34"/>
    <p:sldId id="463" r:id="rId35"/>
    <p:sldId id="464" r:id="rId36"/>
    <p:sldId id="465" r:id="rId37"/>
    <p:sldId id="466" r:id="rId38"/>
    <p:sldId id="467" r:id="rId39"/>
    <p:sldId id="468" r:id="rId40"/>
    <p:sldId id="469" r:id="rId41"/>
    <p:sldId id="470" r:id="rId42"/>
    <p:sldId id="471" r:id="rId43"/>
    <p:sldId id="472" r:id="rId44"/>
    <p:sldId id="473" r:id="rId45"/>
    <p:sldId id="474" r:id="rId46"/>
    <p:sldId id="475" r:id="rId47"/>
    <p:sldId id="476" r:id="rId48"/>
    <p:sldId id="477" r:id="rId49"/>
    <p:sldId id="478" r:id="rId50"/>
    <p:sldId id="479" r:id="rId51"/>
    <p:sldId id="480" r:id="rId52"/>
    <p:sldId id="481" r:id="rId53"/>
    <p:sldId id="482" r:id="rId54"/>
    <p:sldId id="483" r:id="rId55"/>
  </p:sldIdLst>
  <p:sldSz cx="12188825" cy="6858000"/>
  <p:notesSz cx="6858000" cy="91440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47">
          <p15:clr>
            <a:srgbClr val="A4A3A4"/>
          </p15:clr>
        </p15:guide>
        <p15:guide id="2" orient="horz" pos="4171">
          <p15:clr>
            <a:srgbClr val="A4A3A4"/>
          </p15:clr>
        </p15:guide>
        <p15:guide id="3" orient="horz" pos="2307">
          <p15:clr>
            <a:srgbClr val="A4A3A4"/>
          </p15:clr>
        </p15:guide>
        <p15:guide id="4" orient="horz" pos="3565">
          <p15:clr>
            <a:srgbClr val="A4A3A4"/>
          </p15:clr>
        </p15:guide>
        <p15:guide id="5" orient="horz" pos="3624">
          <p15:clr>
            <a:srgbClr val="A4A3A4"/>
          </p15:clr>
        </p15:guide>
        <p15:guide id="6" orient="horz" pos="912">
          <p15:clr>
            <a:srgbClr val="A4A3A4"/>
          </p15:clr>
        </p15:guide>
        <p15:guide id="7" orient="horz" pos="1057">
          <p15:clr>
            <a:srgbClr val="A4A3A4"/>
          </p15:clr>
        </p15:guide>
        <p15:guide id="8" orient="horz" pos="2375">
          <p15:clr>
            <a:srgbClr val="A4A3A4"/>
          </p15:clr>
        </p15:guide>
        <p15:guide id="9" orient="horz" pos="1114">
          <p15:clr>
            <a:srgbClr val="A4A3A4"/>
          </p15:clr>
        </p15:guide>
        <p15:guide id="10" pos="3806">
          <p15:clr>
            <a:srgbClr val="A4A3A4"/>
          </p15:clr>
        </p15:guide>
        <p15:guide id="11" pos="2557">
          <p15:clr>
            <a:srgbClr val="A4A3A4"/>
          </p15:clr>
        </p15:guide>
        <p15:guide id="12" pos="128">
          <p15:clr>
            <a:srgbClr val="A4A3A4"/>
          </p15:clr>
        </p15:guide>
        <p15:guide id="13" pos="6301">
          <p15:clr>
            <a:srgbClr val="A4A3A4"/>
          </p15:clr>
        </p15:guide>
        <p15:guide id="14" pos="1312">
          <p15:clr>
            <a:srgbClr val="A4A3A4"/>
          </p15:clr>
        </p15:guide>
        <p15:guide id="15" pos="5123">
          <p15:clr>
            <a:srgbClr val="A4A3A4"/>
          </p15:clr>
        </p15:guide>
        <p15:guide id="16" pos="1379">
          <p15:clr>
            <a:srgbClr val="A4A3A4"/>
          </p15:clr>
        </p15:guide>
        <p15:guide id="17" pos="2626">
          <p15:clr>
            <a:srgbClr val="A4A3A4"/>
          </p15:clr>
        </p15:guide>
        <p15:guide id="18" pos="3882">
          <p15:clr>
            <a:srgbClr val="A4A3A4"/>
          </p15:clr>
        </p15:guide>
        <p15:guide id="19" pos="5056">
          <p15:clr>
            <a:srgbClr val="A4A3A4"/>
          </p15:clr>
        </p15:guide>
        <p15:guide id="20" pos="6368">
          <p15:clr>
            <a:srgbClr val="A4A3A4"/>
          </p15:clr>
        </p15:guide>
        <p15:guide id="21" pos="7548">
          <p15:clr>
            <a:srgbClr val="A4A3A4"/>
          </p15:clr>
        </p15:guide>
        <p15:guide id="22" pos="328">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uccess Warrior" initials="SW" lastIdx="1" clrIdx="0">
    <p:extLst>
      <p:ext uri="{19B8F6BF-5375-455C-9EA6-DF929625EA0E}">
        <p15:presenceInfo xmlns:p15="http://schemas.microsoft.com/office/powerpoint/2012/main" userId="Success Warrio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97979"/>
    <a:srgbClr val="FFFFFF"/>
    <a:srgbClr val="EE8200"/>
    <a:srgbClr val="00AEEF"/>
    <a:srgbClr val="FBFBFB"/>
    <a:srgbClr val="000000"/>
    <a:srgbClr val="929292"/>
    <a:srgbClr val="4D4D4D"/>
    <a:srgbClr val="F28500"/>
    <a:srgbClr val="83B8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418" autoAdjust="0"/>
    <p:restoredTop sz="94055" autoAdjust="0"/>
  </p:normalViewPr>
  <p:slideViewPr>
    <p:cSldViewPr snapToGrid="0">
      <p:cViewPr varScale="1">
        <p:scale>
          <a:sx n="73" d="100"/>
          <a:sy n="73" d="100"/>
        </p:scale>
        <p:origin x="210" y="54"/>
      </p:cViewPr>
      <p:guideLst>
        <p:guide orient="horz" pos="147"/>
        <p:guide orient="horz" pos="4171"/>
        <p:guide orient="horz" pos="2307"/>
        <p:guide orient="horz" pos="3565"/>
        <p:guide orient="horz" pos="3624"/>
        <p:guide orient="horz" pos="912"/>
        <p:guide orient="horz" pos="1057"/>
        <p:guide orient="horz" pos="2375"/>
        <p:guide orient="horz" pos="1114"/>
        <p:guide pos="3806"/>
        <p:guide pos="2557"/>
        <p:guide pos="128"/>
        <p:guide pos="6301"/>
        <p:guide pos="1312"/>
        <p:guide pos="5123"/>
        <p:guide pos="1379"/>
        <p:guide pos="2626"/>
        <p:guide pos="3882"/>
        <p:guide pos="5056"/>
        <p:guide pos="6368"/>
        <p:guide pos="7548"/>
        <p:guide pos="328"/>
      </p:guideLst>
    </p:cSldViewPr>
  </p:slideViewPr>
  <p:notesTextViewPr>
    <p:cViewPr>
      <p:scale>
        <a:sx n="100" d="100"/>
        <a:sy n="100" d="100"/>
      </p:scale>
      <p:origin x="0" y="0"/>
    </p:cViewPr>
  </p:notesTextViewPr>
  <p:sorterViewPr>
    <p:cViewPr>
      <p:scale>
        <a:sx n="100" d="100"/>
        <a:sy n="100" d="100"/>
      </p:scale>
      <p:origin x="0" y="30"/>
    </p:cViewPr>
  </p:sorterViewPr>
  <p:notesViewPr>
    <p:cSldViewPr snapToGrid="0" showGuides="1">
      <p:cViewPr varScale="1">
        <p:scale>
          <a:sx n="95" d="100"/>
          <a:sy n="95" d="100"/>
        </p:scale>
        <p:origin x="-3630" y="-10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commentAuthors" Target="commentAuthor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handoutMaster" Target="handoutMasters/handoutMaster1.xml"/><Relationship Id="rId61"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notesMaster" Target="notesMasters/notesMaster1.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presProps" Target="presProp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7-04-01T20:28:06.871" idx="1">
    <p:pos x="10" y="10"/>
    <p:text/>
    <p:extLst>
      <p:ext uri="{C676402C-5697-4E1C-873F-D02D1690AC5C}">
        <p15:threadingInfo xmlns:p15="http://schemas.microsoft.com/office/powerpoint/2012/main" timeZoneBias="-33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17-04-01T20:28:06.871" idx="1">
    <p:pos x="10" y="10"/>
    <p:text/>
    <p:extLst>
      <p:ext uri="{C676402C-5697-4E1C-873F-D02D1690AC5C}">
        <p15:threadingInfo xmlns:p15="http://schemas.microsoft.com/office/powerpoint/2012/main" timeZoneBias="-33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err="1">
                <a:latin typeface="Segoe UI" pitchFamily="34" charset="0"/>
              </a:rPr>
              <a:t>TechReady</a:t>
            </a:r>
            <a:r>
              <a:rPr lang="en-US" dirty="0">
                <a:latin typeface="Segoe UI" pitchFamily="34" charset="0"/>
              </a:rPr>
              <a:t> 14</a:t>
            </a: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C3F5198-D814-4F07-A84F-942E63C84983}" type="datetimeFigureOut">
              <a:rPr lang="en-US" smtClean="0">
                <a:latin typeface="Segoe UI" pitchFamily="34" charset="0"/>
              </a:rPr>
              <a:pPr/>
              <a:t>7/13/2018</a:t>
            </a:fld>
            <a:endParaRPr lang="en-US" dirty="0">
              <a:latin typeface="Segoe UI"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r>
              <a:rPr lang="en-US" sz="500" dirty="0">
                <a:solidFill>
                  <a:srgbClr val="000000"/>
                </a:solidFill>
                <a:latin typeface="Segoe UI" pitchFamily="34" charset="0"/>
              </a:rPr>
              <a:t>© 2012 Microsoft Corporation. All rights reserved. Microsoft, Windows, Windows Vista and other product names are or may be registered trademarks and/or trademarks in the U.S. and/or other countries.</a:t>
            </a:r>
          </a:p>
          <a:p>
            <a:r>
              <a:rPr lang="en-US" sz="500" dirty="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a:solidFill>
                  <a:srgbClr val="000000"/>
                </a:solidFill>
                <a:latin typeface="Segoe UI" pitchFamily="34" charset="0"/>
              </a:rPr>
            </a:br>
            <a:r>
              <a:rPr lang="en-US" sz="500" dirty="0">
                <a:solidFill>
                  <a:srgbClr val="000000"/>
                </a:solidFill>
                <a:latin typeface="Segoe UI" pitchFamily="34" charset="0"/>
              </a:rPr>
              <a:t>MICROSOFT MAKES NO WARRANTIES, EXPRESS, IMPLIED OR STATUTORY, AS TO THE INFORMATION IN THIS PRESENTATION.</a:t>
            </a: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Segoe UI" pitchFamily="34" charset="0"/>
              </a:rPr>
              <a:p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err="1"/>
              <a:t>TechReady</a:t>
            </a:r>
            <a:r>
              <a:rPr lang="en-US" dirty="0"/>
              <a:t> 14</a:t>
            </a: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7C3FBCD4-166E-446F-AF18-7D4A0CF9AEF6}" type="datetimeFigureOut">
              <a:rPr lang="en-US" smtClean="0"/>
              <a:pPr/>
              <a:t>7/13/2018</a:t>
            </a:fld>
            <a:endParaRPr lang="en-US" dirty="0"/>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6172200" cy="457200"/>
          </a:xfrm>
          <a:prstGeom prst="rect">
            <a:avLst/>
          </a:prstGeom>
        </p:spPr>
        <p:txBody>
          <a:bodyPr vert="horz" lIns="91440" tIns="45720" rIns="91440" bIns="45720" rtlCol="0" anchor="b"/>
          <a:lstStyle>
            <a:lvl1pPr algn="l">
              <a:defRPr sz="500">
                <a:latin typeface="Segoe" pitchFamily="34" charset="0"/>
              </a:defRPr>
            </a:lvl1pPr>
          </a:lstStyle>
          <a:p>
            <a:r>
              <a:rPr lang="en-US" dirty="0">
                <a:solidFill>
                  <a:srgbClr val="000000"/>
                </a:solidFill>
                <a:latin typeface="Segoe UI" pitchFamily="34" charset="0"/>
              </a:rPr>
              <a:t>© 2012 Microsoft Corporation. All rights reserved. Microsoft, Windows, Windows Vista and other product names are or may be registered trademarks and/or trademarks in the U.S. and/or other countries.</a:t>
            </a:r>
          </a:p>
          <a:p>
            <a:r>
              <a:rPr lang="en-US" dirty="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a:solidFill>
                  <a:srgbClr val="000000"/>
                </a:solidFill>
                <a:latin typeface="Segoe UI" pitchFamily="34" charset="0"/>
              </a:rPr>
            </a:br>
            <a:r>
              <a:rPr lang="en-US" dirty="0">
                <a:solidFill>
                  <a:srgbClr val="000000"/>
                </a:solidFill>
                <a:latin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Segoe UI" pitchFamily="34" charset="0"/>
              </a:defRPr>
            </a:lvl1pPr>
          </a:lstStyle>
          <a:p>
            <a:fld id="{8B263312-38AA-4E1E-B2B5-0F8F122B24FE}"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notesStyle>
    <a:lvl1pPr marL="0" algn="l" defTabSz="914363" rtl="0" eaLnBrk="1" latinLnBrk="0" hangingPunct="1">
      <a:lnSpc>
        <a:spcPct val="90000"/>
      </a:lnSpc>
      <a:spcAft>
        <a:spcPts val="333"/>
      </a:spcAft>
      <a:defRPr sz="900" kern="1200">
        <a:solidFill>
          <a:schemeClr val="tx1"/>
        </a:solidFill>
        <a:latin typeface="Segoe UI"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UI"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UI"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a:t>
            </a:fld>
            <a:endParaRPr lang="en-US" dirty="0"/>
          </a:p>
        </p:txBody>
      </p:sp>
    </p:spTree>
    <p:extLst>
      <p:ext uri="{BB962C8B-B14F-4D97-AF65-F5344CB8AC3E}">
        <p14:creationId xmlns:p14="http://schemas.microsoft.com/office/powerpoint/2010/main" val="33065715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dirty="0"/>
          </a:p>
        </p:txBody>
      </p:sp>
    </p:spTree>
    <p:extLst>
      <p:ext uri="{BB962C8B-B14F-4D97-AF65-F5344CB8AC3E}">
        <p14:creationId xmlns:p14="http://schemas.microsoft.com/office/powerpoint/2010/main" val="40792256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Tree>
    <p:extLst>
      <p:ext uri="{BB962C8B-B14F-4D97-AF65-F5344CB8AC3E}">
        <p14:creationId xmlns:p14="http://schemas.microsoft.com/office/powerpoint/2010/main" val="27602931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Tree>
    <p:extLst>
      <p:ext uri="{BB962C8B-B14F-4D97-AF65-F5344CB8AC3E}">
        <p14:creationId xmlns:p14="http://schemas.microsoft.com/office/powerpoint/2010/main" val="9983600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15</a:t>
            </a:fld>
            <a:endParaRPr lang="en-US" dirty="0"/>
          </a:p>
        </p:txBody>
      </p:sp>
    </p:spTree>
    <p:extLst>
      <p:ext uri="{BB962C8B-B14F-4D97-AF65-F5344CB8AC3E}">
        <p14:creationId xmlns:p14="http://schemas.microsoft.com/office/powerpoint/2010/main" val="33399795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25</a:t>
            </a:fld>
            <a:endParaRPr lang="en-US" dirty="0"/>
          </a:p>
        </p:txBody>
      </p:sp>
    </p:spTree>
    <p:extLst>
      <p:ext uri="{BB962C8B-B14F-4D97-AF65-F5344CB8AC3E}">
        <p14:creationId xmlns:p14="http://schemas.microsoft.com/office/powerpoint/2010/main" val="41340147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666387"/>
          </a:xfrm>
        </p:spPr>
        <p:txBody>
          <a:bodyPr/>
          <a:lstStyle/>
          <a:p>
            <a:r>
              <a:rPr lang="en-US"/>
              <a:t>Click to edit Master title style</a:t>
            </a:r>
            <a:endParaRPr lang="en-US" dirty="0"/>
          </a:p>
        </p:txBody>
      </p:sp>
      <p:sp>
        <p:nvSpPr>
          <p:cNvPr id="5" name="Text Placeholder 4"/>
          <p:cNvSpPr>
            <a:spLocks noGrp="1"/>
          </p:cNvSpPr>
          <p:nvPr>
            <p:ph type="body" sz="quarter" idx="10"/>
          </p:nvPr>
        </p:nvSpPr>
        <p:spPr>
          <a:xfrm>
            <a:off x="519112" y="1447799"/>
            <a:ext cx="11149013" cy="946413"/>
          </a:xfrm>
        </p:spPr>
        <p:txBody>
          <a:bodyPr/>
          <a:lstStyle>
            <a:lvl1pPr marL="0" indent="0">
              <a:spcBef>
                <a:spcPts val="0"/>
              </a:spcBef>
              <a:spcAft>
                <a:spcPts val="900"/>
              </a:spcAft>
              <a:buNone/>
              <a:defRPr sz="4000" spc="-100" baseline="0">
                <a:latin typeface="Segoe UI Light" pitchFamily="34" charset="0"/>
              </a:defRPr>
            </a:lvl1pPr>
            <a:lvl2pPr marL="0" indent="0">
              <a:spcBef>
                <a:spcPts val="0"/>
              </a:spcBef>
              <a:spcAft>
                <a:spcPts val="400"/>
              </a:spcAft>
              <a:buNone/>
              <a:defRPr sz="2000" spc="-50" baseline="0"/>
            </a:lvl2pPr>
            <a:lvl3pPr marL="0" indent="0">
              <a:spcBef>
                <a:spcPts val="0"/>
              </a:spcBef>
              <a:spcAft>
                <a:spcPts val="400"/>
              </a:spcAft>
              <a:buNone/>
              <a:defRPr sz="2000"/>
            </a:lvl3pPr>
            <a:lvl4pPr marL="0" indent="0">
              <a:spcBef>
                <a:spcPts val="0"/>
              </a:spcBef>
              <a:spcAft>
                <a:spcPts val="400"/>
              </a:spcAft>
              <a:buNone/>
              <a:defRPr/>
            </a:lvl4pPr>
            <a:lvl5pPr marL="0" indent="0">
              <a:spcBef>
                <a:spcPts val="0"/>
              </a:spcBef>
              <a:spcAft>
                <a:spcPts val="400"/>
              </a:spcAft>
              <a:buNone/>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4117153672"/>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ank Color 1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512764" y="1768475"/>
            <a:ext cx="11228440" cy="1218795"/>
          </a:xfrm>
        </p:spPr>
        <p:txBody>
          <a:bodyPr/>
          <a:lstStyle>
            <a:lvl1pPr marL="0" indent="0">
              <a:buNone/>
              <a:defRPr sz="8800" i="0" spc="-100" baseline="0">
                <a:gradFill>
                  <a:gsLst>
                    <a:gs pos="0">
                      <a:schemeClr val="tx1"/>
                    </a:gs>
                    <a:gs pos="100000">
                      <a:schemeClr val="tx1"/>
                    </a:gs>
                  </a:gsLst>
                  <a:lin ang="5400000" scaled="0"/>
                </a:gradFill>
                <a:latin typeface="Segoe UI Light" pitchFamily="34" charset="0"/>
              </a:defRPr>
            </a:lvl1pPr>
          </a:lstStyle>
          <a:p>
            <a:pPr lvl="0"/>
            <a:r>
              <a:rPr lang="en-US" dirty="0"/>
              <a:t>Click to edit title style</a:t>
            </a:r>
          </a:p>
        </p:txBody>
      </p:sp>
      <p:pic>
        <p:nvPicPr>
          <p:cNvPr id="7" name="Picture 2" descr="Microsoft logo and tagline"/>
          <p:cNvPicPr>
            <a:picLocks noChangeAspect="1" noChangeArrowheads="1"/>
          </p:cNvPicPr>
          <p:nvPr userDrawn="1"/>
        </p:nvPicPr>
        <p:blipFill rotWithShape="1">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rcRect/>
          <a:stretch/>
        </p:blipFill>
        <p:spPr bwMode="black">
          <a:xfrm>
            <a:off x="10120741" y="6307016"/>
            <a:ext cx="1869647" cy="314448"/>
          </a:xfrm>
          <a:prstGeom prst="rect">
            <a:avLst/>
          </a:prstGeom>
          <a:noFill/>
          <a:ln>
            <a:noFill/>
          </a:ln>
        </p:spPr>
      </p:pic>
      <p:sp>
        <p:nvSpPr>
          <p:cNvPr id="9" name="Text Placeholder 8"/>
          <p:cNvSpPr>
            <a:spLocks noGrp="1"/>
          </p:cNvSpPr>
          <p:nvPr>
            <p:ph type="body" sz="quarter" idx="11" hasCustomPrompt="1"/>
          </p:nvPr>
        </p:nvSpPr>
        <p:spPr>
          <a:xfrm>
            <a:off x="512763" y="3219165"/>
            <a:ext cx="7513637" cy="443198"/>
          </a:xfrm>
        </p:spPr>
        <p:txBody>
          <a:bodyPr/>
          <a:lstStyle>
            <a:lvl1pPr marL="0" indent="0">
              <a:buNone/>
              <a:defRPr spc="-100" baseline="0">
                <a:gradFill>
                  <a:gsLst>
                    <a:gs pos="0">
                      <a:schemeClr val="tx1"/>
                    </a:gs>
                    <a:gs pos="100000">
                      <a:schemeClr val="tx1"/>
                    </a:gs>
                  </a:gsLst>
                  <a:lin ang="5400000" scaled="0"/>
                </a:gradFill>
                <a:latin typeface="Segoe UI Light" pitchFamily="34" charset="0"/>
              </a:defRPr>
            </a:lvl1pPr>
          </a:lstStyle>
          <a:p>
            <a:pPr lvl="0"/>
            <a:r>
              <a:rPr lang="en-US" dirty="0"/>
              <a:t>Speaker Title</a:t>
            </a:r>
          </a:p>
        </p:txBody>
      </p:sp>
    </p:spTree>
    <p:extLst>
      <p:ext uri="{BB962C8B-B14F-4D97-AF65-F5344CB8AC3E}">
        <p14:creationId xmlns:p14="http://schemas.microsoft.com/office/powerpoint/2010/main" val="1995687508"/>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Blank Color Sub-Section Title">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512764" y="3114675"/>
            <a:ext cx="11228440" cy="830997"/>
          </a:xfrm>
        </p:spPr>
        <p:txBody>
          <a:bodyPr/>
          <a:lstStyle>
            <a:lvl1pPr marL="0" indent="0">
              <a:buNone/>
              <a:defRPr lang="en-US" sz="6000" i="0" kern="1200" spc="-100" baseline="0" dirty="0" smtClean="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a:t>Click to edit section title</a:t>
            </a:r>
          </a:p>
        </p:txBody>
      </p:sp>
      <p:pic>
        <p:nvPicPr>
          <p:cNvPr id="3" name="Picture 2" descr="Microsoft logo and tagline"/>
          <p:cNvPicPr>
            <a:picLocks noChangeAspect="1" noChangeArrowheads="1"/>
          </p:cNvPicPr>
          <p:nvPr userDrawn="1"/>
        </p:nvPicPr>
        <p:blipFill rotWithShape="1">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rcRect/>
          <a:stretch/>
        </p:blipFill>
        <p:spPr bwMode="black">
          <a:xfrm>
            <a:off x="10120741" y="6307016"/>
            <a:ext cx="1869647" cy="314448"/>
          </a:xfrm>
          <a:prstGeom prst="rect">
            <a:avLst/>
          </a:prstGeom>
          <a:noFill/>
          <a:ln>
            <a:noFill/>
          </a:ln>
        </p:spPr>
      </p:pic>
      <p:sp>
        <p:nvSpPr>
          <p:cNvPr id="4" name="Text Placeholder 8"/>
          <p:cNvSpPr>
            <a:spLocks noGrp="1"/>
          </p:cNvSpPr>
          <p:nvPr>
            <p:ph type="body" sz="quarter" idx="11" hasCustomPrompt="1"/>
          </p:nvPr>
        </p:nvSpPr>
        <p:spPr>
          <a:xfrm>
            <a:off x="563563" y="2253965"/>
            <a:ext cx="10282237" cy="443198"/>
          </a:xfrm>
        </p:spPr>
        <p:txBody>
          <a:bodyPr/>
          <a:lstStyle>
            <a:lvl1pPr marL="0" indent="0">
              <a:buNone/>
              <a:defRPr lang="en-US" sz="3200" kern="1200" spc="-100" baseline="0" dirty="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a:t>Sub-section phrase</a:t>
            </a:r>
          </a:p>
        </p:txBody>
      </p:sp>
    </p:spTree>
    <p:extLst>
      <p:ext uri="{BB962C8B-B14F-4D97-AF65-F5344CB8AC3E}">
        <p14:creationId xmlns:p14="http://schemas.microsoft.com/office/powerpoint/2010/main" val="2080100297"/>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Blank Color 1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512764" y="1768475"/>
            <a:ext cx="11228440" cy="1218795"/>
          </a:xfrm>
        </p:spPr>
        <p:txBody>
          <a:bodyPr/>
          <a:lstStyle>
            <a:lvl1pPr marL="0" indent="0">
              <a:buNone/>
              <a:defRPr sz="8800" i="0" spc="-100" baseline="0">
                <a:gradFill>
                  <a:gsLst>
                    <a:gs pos="0">
                      <a:schemeClr val="tx1"/>
                    </a:gs>
                    <a:gs pos="100000">
                      <a:schemeClr val="tx1"/>
                    </a:gs>
                  </a:gsLst>
                  <a:lin ang="5400000" scaled="0"/>
                </a:gradFill>
                <a:latin typeface="Segoe UI Light" pitchFamily="34" charset="0"/>
              </a:defRPr>
            </a:lvl1pPr>
          </a:lstStyle>
          <a:p>
            <a:pPr lvl="0"/>
            <a:r>
              <a:rPr lang="en-US" dirty="0"/>
              <a:t>Click to edit title style</a:t>
            </a:r>
          </a:p>
        </p:txBody>
      </p:sp>
      <p:pic>
        <p:nvPicPr>
          <p:cNvPr id="3" name="Picture 2" descr="Microsoft logo and tagline"/>
          <p:cNvPicPr>
            <a:picLocks noChangeAspect="1" noChangeArrowheads="1"/>
          </p:cNvPicPr>
          <p:nvPr userDrawn="1"/>
        </p:nvPicPr>
        <p:blipFill rotWithShape="1">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rcRect/>
          <a:stretch/>
        </p:blipFill>
        <p:spPr bwMode="black">
          <a:xfrm>
            <a:off x="10120741" y="6307016"/>
            <a:ext cx="1869647" cy="314448"/>
          </a:xfrm>
          <a:prstGeom prst="rect">
            <a:avLst/>
          </a:prstGeom>
          <a:noFill/>
          <a:ln>
            <a:noFill/>
          </a:ln>
        </p:spPr>
      </p:pic>
      <p:sp>
        <p:nvSpPr>
          <p:cNvPr id="4" name="Text Placeholder 8"/>
          <p:cNvSpPr>
            <a:spLocks noGrp="1"/>
          </p:cNvSpPr>
          <p:nvPr>
            <p:ph type="body" sz="quarter" idx="11" hasCustomPrompt="1"/>
          </p:nvPr>
        </p:nvSpPr>
        <p:spPr>
          <a:xfrm>
            <a:off x="512763" y="3219165"/>
            <a:ext cx="7513637" cy="443198"/>
          </a:xfrm>
        </p:spPr>
        <p:txBody>
          <a:bodyPr/>
          <a:lstStyle>
            <a:lvl1pPr marL="0" indent="0">
              <a:buNone/>
              <a:defRPr lang="en-US" sz="3200" kern="1200" spc="-100" baseline="0" dirty="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a:t>Speaker Title</a:t>
            </a:r>
          </a:p>
        </p:txBody>
      </p:sp>
    </p:spTree>
    <p:extLst>
      <p:ext uri="{BB962C8B-B14F-4D97-AF65-F5344CB8AC3E}">
        <p14:creationId xmlns:p14="http://schemas.microsoft.com/office/powerpoint/2010/main" val="175552859"/>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Blank Color Sub-Section Title">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512764" y="3114675"/>
            <a:ext cx="11228440" cy="830997"/>
          </a:xfrm>
        </p:spPr>
        <p:txBody>
          <a:bodyPr/>
          <a:lstStyle>
            <a:lvl1pPr marL="0" indent="0">
              <a:buNone/>
              <a:defRPr lang="en-US" sz="6000" i="0" kern="1200" spc="-100" baseline="0" dirty="0" smtClean="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a:t>Click to edit section title</a:t>
            </a:r>
          </a:p>
        </p:txBody>
      </p:sp>
      <p:pic>
        <p:nvPicPr>
          <p:cNvPr id="3" name="Picture 2" descr="Microsoft logo and tagline"/>
          <p:cNvPicPr>
            <a:picLocks noChangeAspect="1" noChangeArrowheads="1"/>
          </p:cNvPicPr>
          <p:nvPr userDrawn="1"/>
        </p:nvPicPr>
        <p:blipFill rotWithShape="1">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rcRect/>
          <a:stretch/>
        </p:blipFill>
        <p:spPr bwMode="black">
          <a:xfrm>
            <a:off x="10120741" y="6307016"/>
            <a:ext cx="1869647" cy="314448"/>
          </a:xfrm>
          <a:prstGeom prst="rect">
            <a:avLst/>
          </a:prstGeom>
          <a:noFill/>
          <a:ln>
            <a:noFill/>
          </a:ln>
        </p:spPr>
      </p:pic>
      <p:sp>
        <p:nvSpPr>
          <p:cNvPr id="4" name="Text Placeholder 8"/>
          <p:cNvSpPr>
            <a:spLocks noGrp="1"/>
          </p:cNvSpPr>
          <p:nvPr>
            <p:ph type="body" sz="quarter" idx="11" hasCustomPrompt="1"/>
          </p:nvPr>
        </p:nvSpPr>
        <p:spPr>
          <a:xfrm>
            <a:off x="563563" y="2253965"/>
            <a:ext cx="10282237" cy="443198"/>
          </a:xfrm>
        </p:spPr>
        <p:txBody>
          <a:bodyPr/>
          <a:lstStyle>
            <a:lvl1pPr marL="0" indent="0">
              <a:buNone/>
              <a:defRPr lang="en-US" sz="3200" kern="1200" spc="-100" baseline="0" dirty="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a:t>Sub-section phrase</a:t>
            </a:r>
          </a:p>
        </p:txBody>
      </p:sp>
    </p:spTree>
    <p:extLst>
      <p:ext uri="{BB962C8B-B14F-4D97-AF65-F5344CB8AC3E}">
        <p14:creationId xmlns:p14="http://schemas.microsoft.com/office/powerpoint/2010/main" val="1810415580"/>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6_Blank Color 1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512764" y="1768475"/>
            <a:ext cx="11228440" cy="1218795"/>
          </a:xfrm>
        </p:spPr>
        <p:txBody>
          <a:bodyPr/>
          <a:lstStyle>
            <a:lvl1pPr marL="0" indent="0">
              <a:buNone/>
              <a:defRPr lang="en-US" sz="8800" i="0" kern="1200" spc="-100" baseline="0" dirty="0" smtClean="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a:t>Click to edit title style</a:t>
            </a:r>
          </a:p>
        </p:txBody>
      </p:sp>
      <p:pic>
        <p:nvPicPr>
          <p:cNvPr id="3" name="Picture 2" descr="Microsoft logo and tagline"/>
          <p:cNvPicPr>
            <a:picLocks noChangeAspect="1" noChangeArrowheads="1"/>
          </p:cNvPicPr>
          <p:nvPr userDrawn="1"/>
        </p:nvPicPr>
        <p:blipFill rotWithShape="1">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rcRect/>
          <a:stretch/>
        </p:blipFill>
        <p:spPr bwMode="black">
          <a:xfrm>
            <a:off x="10120741" y="6307016"/>
            <a:ext cx="1869647" cy="314448"/>
          </a:xfrm>
          <a:prstGeom prst="rect">
            <a:avLst/>
          </a:prstGeom>
          <a:noFill/>
          <a:ln>
            <a:noFill/>
          </a:ln>
        </p:spPr>
      </p:pic>
      <p:sp>
        <p:nvSpPr>
          <p:cNvPr id="4" name="Text Placeholder 8"/>
          <p:cNvSpPr>
            <a:spLocks noGrp="1"/>
          </p:cNvSpPr>
          <p:nvPr>
            <p:ph type="body" sz="quarter" idx="11" hasCustomPrompt="1"/>
          </p:nvPr>
        </p:nvSpPr>
        <p:spPr>
          <a:xfrm>
            <a:off x="512763" y="3219165"/>
            <a:ext cx="7513637" cy="443198"/>
          </a:xfrm>
        </p:spPr>
        <p:txBody>
          <a:bodyPr/>
          <a:lstStyle>
            <a:lvl1pPr marL="0" indent="0">
              <a:buNone/>
              <a:defRPr lang="en-US" sz="3200" kern="1200" spc="-100" baseline="0" dirty="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a:t>Speaker Title</a:t>
            </a:r>
          </a:p>
        </p:txBody>
      </p:sp>
    </p:spTree>
    <p:extLst>
      <p:ext uri="{BB962C8B-B14F-4D97-AF65-F5344CB8AC3E}">
        <p14:creationId xmlns:p14="http://schemas.microsoft.com/office/powerpoint/2010/main" val="1409194171"/>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Blank Color 1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512764" y="1768475"/>
            <a:ext cx="11228440" cy="1218795"/>
          </a:xfrm>
        </p:spPr>
        <p:txBody>
          <a:bodyPr/>
          <a:lstStyle>
            <a:lvl1pPr marL="0" indent="0">
              <a:buNone/>
              <a:defRPr lang="en-US" sz="8800" i="0" kern="1200" spc="-100" baseline="0" dirty="0" smtClean="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a:t>Click to edit title style</a:t>
            </a:r>
          </a:p>
        </p:txBody>
      </p:sp>
      <p:pic>
        <p:nvPicPr>
          <p:cNvPr id="3" name="Picture 2" descr="Microsoft logo and tagline"/>
          <p:cNvPicPr>
            <a:picLocks noChangeAspect="1" noChangeArrowheads="1"/>
          </p:cNvPicPr>
          <p:nvPr userDrawn="1"/>
        </p:nvPicPr>
        <p:blipFill rotWithShape="1">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rcRect/>
          <a:stretch/>
        </p:blipFill>
        <p:spPr bwMode="black">
          <a:xfrm>
            <a:off x="10120741" y="6307016"/>
            <a:ext cx="1869647" cy="314448"/>
          </a:xfrm>
          <a:prstGeom prst="rect">
            <a:avLst/>
          </a:prstGeom>
          <a:noFill/>
          <a:ln>
            <a:noFill/>
          </a:ln>
        </p:spPr>
      </p:pic>
      <p:sp>
        <p:nvSpPr>
          <p:cNvPr id="4" name="Text Placeholder 8"/>
          <p:cNvSpPr>
            <a:spLocks noGrp="1"/>
          </p:cNvSpPr>
          <p:nvPr>
            <p:ph type="body" sz="quarter" idx="11" hasCustomPrompt="1"/>
          </p:nvPr>
        </p:nvSpPr>
        <p:spPr>
          <a:xfrm>
            <a:off x="512763" y="3219165"/>
            <a:ext cx="7513637" cy="443198"/>
          </a:xfrm>
        </p:spPr>
        <p:txBody>
          <a:bodyPr/>
          <a:lstStyle>
            <a:lvl1pPr marL="0" indent="0">
              <a:buNone/>
              <a:defRPr lang="en-US" sz="3200" kern="1200" spc="-100" baseline="0" dirty="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a:t>Speaker Title</a:t>
            </a:r>
          </a:p>
        </p:txBody>
      </p:sp>
    </p:spTree>
    <p:extLst>
      <p:ext uri="{BB962C8B-B14F-4D97-AF65-F5344CB8AC3E}">
        <p14:creationId xmlns:p14="http://schemas.microsoft.com/office/powerpoint/2010/main" val="91624867"/>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_Blank Color 1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512764" y="1768475"/>
            <a:ext cx="11228440" cy="1218795"/>
          </a:xfrm>
        </p:spPr>
        <p:txBody>
          <a:bodyPr/>
          <a:lstStyle>
            <a:lvl1pPr marL="0" indent="0">
              <a:buNone/>
              <a:defRPr lang="en-US" sz="8800" i="0" kern="1200" spc="-100" baseline="0" dirty="0" smtClean="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a:t>Click to edit title style</a:t>
            </a:r>
          </a:p>
        </p:txBody>
      </p:sp>
      <p:pic>
        <p:nvPicPr>
          <p:cNvPr id="3" name="Picture 2" descr="Microsoft logo and tagline"/>
          <p:cNvPicPr>
            <a:picLocks noChangeAspect="1" noChangeArrowheads="1"/>
          </p:cNvPicPr>
          <p:nvPr userDrawn="1"/>
        </p:nvPicPr>
        <p:blipFill rotWithShape="1">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rcRect/>
          <a:stretch/>
        </p:blipFill>
        <p:spPr bwMode="black">
          <a:xfrm>
            <a:off x="10120741" y="6307016"/>
            <a:ext cx="1869647" cy="314448"/>
          </a:xfrm>
          <a:prstGeom prst="rect">
            <a:avLst/>
          </a:prstGeom>
          <a:noFill/>
          <a:ln>
            <a:noFill/>
          </a:ln>
        </p:spPr>
      </p:pic>
      <p:sp>
        <p:nvSpPr>
          <p:cNvPr id="4" name="Text Placeholder 8"/>
          <p:cNvSpPr>
            <a:spLocks noGrp="1"/>
          </p:cNvSpPr>
          <p:nvPr>
            <p:ph type="body" sz="quarter" idx="11" hasCustomPrompt="1"/>
          </p:nvPr>
        </p:nvSpPr>
        <p:spPr>
          <a:xfrm>
            <a:off x="512763" y="3219165"/>
            <a:ext cx="7513637" cy="443198"/>
          </a:xfrm>
        </p:spPr>
        <p:txBody>
          <a:bodyPr/>
          <a:lstStyle>
            <a:lvl1pPr marL="0" indent="0">
              <a:buNone/>
              <a:defRPr lang="en-US" sz="3200" kern="1200" spc="-100" baseline="0" dirty="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a:t>Speaker Title</a:t>
            </a:r>
          </a:p>
        </p:txBody>
      </p:sp>
    </p:spTree>
    <p:extLst>
      <p:ext uri="{BB962C8B-B14F-4D97-AF65-F5344CB8AC3E}">
        <p14:creationId xmlns:p14="http://schemas.microsoft.com/office/powerpoint/2010/main" val="215778041"/>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5_Blank Color 1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985233938"/>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Color 2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369930350"/>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Color 3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9012069"/>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666387"/>
          </a:xfrm>
        </p:spPr>
        <p:txBody>
          <a:bodyPr/>
          <a:lstStyle/>
          <a:p>
            <a:r>
              <a:rPr lang="en-US"/>
              <a:t>Click to edit Master title style</a:t>
            </a:r>
            <a:endParaRPr lang="en-US" dirty="0"/>
          </a:p>
        </p:txBody>
      </p:sp>
      <p:sp>
        <p:nvSpPr>
          <p:cNvPr id="5" name="Text Placeholder 4"/>
          <p:cNvSpPr>
            <a:spLocks noGrp="1"/>
          </p:cNvSpPr>
          <p:nvPr>
            <p:ph type="body" sz="quarter" idx="10"/>
          </p:nvPr>
        </p:nvSpPr>
        <p:spPr>
          <a:xfrm>
            <a:off x="519112" y="1447799"/>
            <a:ext cx="11149013" cy="19735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29373425"/>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Color Layout 4">
    <p:spTree>
      <p:nvGrpSpPr>
        <p:cNvPr id="1" name=""/>
        <p:cNvGrpSpPr/>
        <p:nvPr/>
      </p:nvGrpSpPr>
      <p:grpSpPr>
        <a:xfrm>
          <a:off x="0" y="0"/>
          <a:ext cx="0" cy="0"/>
          <a:chOff x="0" y="0"/>
          <a:chExt cx="0" cy="0"/>
        </a:xfrm>
      </p:grpSpPr>
    </p:spTree>
    <p:extLst>
      <p:ext uri="{BB962C8B-B14F-4D97-AF65-F5344CB8AC3E}">
        <p14:creationId xmlns:p14="http://schemas.microsoft.com/office/powerpoint/2010/main" val="539085763"/>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Color Layout 5">
    <p:spTree>
      <p:nvGrpSpPr>
        <p:cNvPr id="1" name=""/>
        <p:cNvGrpSpPr/>
        <p:nvPr/>
      </p:nvGrpSpPr>
      <p:grpSpPr>
        <a:xfrm>
          <a:off x="0" y="0"/>
          <a:ext cx="0" cy="0"/>
          <a:chOff x="0" y="0"/>
          <a:chExt cx="0" cy="0"/>
        </a:xfrm>
      </p:grpSpPr>
    </p:spTree>
    <p:extLst>
      <p:ext uri="{BB962C8B-B14F-4D97-AF65-F5344CB8AC3E}">
        <p14:creationId xmlns:p14="http://schemas.microsoft.com/office/powerpoint/2010/main" val="4084810701"/>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519112" y="1447799"/>
            <a:ext cx="11149013" cy="1973561"/>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50241686"/>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Opening_ITPro">
    <p:spTree>
      <p:nvGrpSpPr>
        <p:cNvPr id="1" name=""/>
        <p:cNvGrpSpPr/>
        <p:nvPr/>
      </p:nvGrpSpPr>
      <p:grpSpPr>
        <a:xfrm>
          <a:off x="0" y="0"/>
          <a:ext cx="0" cy="0"/>
          <a:chOff x="0" y="0"/>
          <a:chExt cx="0" cy="0"/>
        </a:xfrm>
      </p:grpSpPr>
    </p:spTree>
    <p:extLst>
      <p:ext uri="{BB962C8B-B14F-4D97-AF65-F5344CB8AC3E}">
        <p14:creationId xmlns:p14="http://schemas.microsoft.com/office/powerpoint/2010/main" val="286314106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217384526"/>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0064348"/>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Black Layout - Title and Conten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519112" y="1447799"/>
            <a:ext cx="11149013" cy="1964301"/>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46410568"/>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Black Notes slide Layou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519112" y="1447799"/>
            <a:ext cx="11149013" cy="1964301"/>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6"/>
          <p:cNvSpPr>
            <a:spLocks noGrp="1"/>
          </p:cNvSpPr>
          <p:nvPr>
            <p:ph type="body" sz="quarter" idx="11"/>
          </p:nvPr>
        </p:nvSpPr>
        <p:spPr>
          <a:xfrm>
            <a:off x="1" y="6238876"/>
            <a:ext cx="12188826"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a:t>Click to edit Master text styles</a:t>
            </a:r>
          </a:p>
        </p:txBody>
      </p:sp>
    </p:spTree>
    <p:extLst>
      <p:ext uri="{BB962C8B-B14F-4D97-AF65-F5344CB8AC3E}">
        <p14:creationId xmlns:p14="http://schemas.microsoft.com/office/powerpoint/2010/main" val="2629393043"/>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5_Blank Color 1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86974807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13" Type="http://schemas.openxmlformats.org/officeDocument/2006/relationships/theme" Target="../theme/theme2.xml"/><Relationship Id="rId3" Type="http://schemas.openxmlformats.org/officeDocument/2006/relationships/slideLayout" Target="../slideLayouts/slideLayout12.xml"/><Relationship Id="rId7" Type="http://schemas.openxmlformats.org/officeDocument/2006/relationships/slideLayout" Target="../slideLayouts/slideLayout16.xml"/><Relationship Id="rId12" Type="http://schemas.openxmlformats.org/officeDocument/2006/relationships/slideLayout" Target="../slideLayouts/slideLayout21.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5" Type="http://schemas.openxmlformats.org/officeDocument/2006/relationships/slideLayout" Target="../slideLayouts/slideLayout14.xml"/><Relationship Id="rId10" Type="http://schemas.openxmlformats.org/officeDocument/2006/relationships/slideLayout" Target="../slideLayouts/slideLayout19.xml"/><Relationship Id="rId4" Type="http://schemas.openxmlformats.org/officeDocument/2006/relationships/slideLayout" Target="../slideLayouts/slideLayout13.xml"/><Relationship Id="rId9"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spAutoFit/>
          </a:bodyPr>
          <a:lstStyle/>
          <a:p>
            <a:r>
              <a:rPr lang="en-US"/>
              <a:t>Click to edit Master title style</a:t>
            </a:r>
            <a:endParaRPr lang="en-US" dirty="0"/>
          </a:p>
        </p:txBody>
      </p:sp>
      <p:sp>
        <p:nvSpPr>
          <p:cNvPr id="3" name="Text Placeholder 2"/>
          <p:cNvSpPr>
            <a:spLocks noGrp="1"/>
          </p:cNvSpPr>
          <p:nvPr>
            <p:ph type="body" idx="1"/>
          </p:nvPr>
        </p:nvSpPr>
        <p:spPr>
          <a:xfrm>
            <a:off x="519113" y="1447800"/>
            <a:ext cx="11149012" cy="2000548"/>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69786927"/>
      </p:ext>
    </p:extLst>
  </p:cSld>
  <p:clrMap bg1="lt1" tx1="dk1" bg2="lt2" tx2="dk2" accent1="accent1" accent2="accent2" accent3="accent3" accent4="accent4" accent5="accent5" accent6="accent6" hlink="hlink" folHlink="folHlink"/>
  <p:sldLayoutIdLst>
    <p:sldLayoutId id="2147483744" r:id="rId1"/>
    <p:sldLayoutId id="2147483735" r:id="rId2"/>
    <p:sldLayoutId id="2147483736" r:id="rId3"/>
    <p:sldLayoutId id="2147483774" r:id="rId4"/>
    <p:sldLayoutId id="2147483739" r:id="rId5"/>
    <p:sldLayoutId id="2147483740" r:id="rId6"/>
    <p:sldLayoutId id="2147483742" r:id="rId7"/>
    <p:sldLayoutId id="2147483743" r:id="rId8"/>
    <p:sldLayoutId id="2147483775" r:id="rId9"/>
  </p:sldLayoutIdLst>
  <p:transition>
    <p:fade/>
  </p:transition>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chemeClr val="tx1">
                  <a:lumMod val="65000"/>
                  <a:lumOff val="35000"/>
                </a:schemeClr>
              </a:gs>
              <a:gs pos="86000">
                <a:schemeClr val="tx1">
                  <a:lumMod val="65000"/>
                  <a:lumOff val="35000"/>
                </a:schemeClr>
              </a:gs>
            </a:gsLst>
            <a:lin ang="5400000" scaled="0"/>
            <a:tileRect/>
          </a:gradFill>
          <a:effectLst/>
          <a:latin typeface="Segoe UI Light" pitchFamily="34" charset="0"/>
          <a:ea typeface="+mn-ea"/>
          <a:cs typeface="Arial" charset="0"/>
        </a:defRPr>
      </a:lvl1pPr>
    </p:titleStyle>
    <p:bodyStyle>
      <a:lvl1pPr marL="346075" indent="-346075" algn="l" defTabSz="914363" rtl="0" eaLnBrk="1" latinLnBrk="0" hangingPunct="1">
        <a:lnSpc>
          <a:spcPct val="90000"/>
        </a:lnSpc>
        <a:spcBef>
          <a:spcPct val="20000"/>
        </a:spcBef>
        <a:buSzPct val="90000"/>
        <a:buFont typeface="Arial" pitchFamily="34" charset="0"/>
        <a:buChar char="•"/>
        <a:defRPr sz="32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630238" indent="-284163" algn="l" defTabSz="914363" rtl="0" eaLnBrk="1" latinLnBrk="0" hangingPunct="1">
        <a:lnSpc>
          <a:spcPct val="90000"/>
        </a:lnSpc>
        <a:spcBef>
          <a:spcPct val="20000"/>
        </a:spcBef>
        <a:buSzPct val="90000"/>
        <a:buFont typeface="Arial" pitchFamily="34" charset="0"/>
        <a:buChar char="•"/>
        <a:tabLst>
          <a:tab pos="630238" algn="l"/>
        </a:tabLst>
        <a:defRPr sz="2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4400" indent="-284163" algn="l" defTabSz="914363"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2725" indent="-223838" algn="l" defTabSz="914363" rtl="0" eaLnBrk="1" latinLnBrk="0" hangingPunct="1">
        <a:lnSpc>
          <a:spcPct val="90000"/>
        </a:lnSpc>
        <a:spcBef>
          <a:spcPct val="20000"/>
        </a:spcBef>
        <a:buSzPct val="90000"/>
        <a:buFont typeface="Arial" pitchFamily="34" charset="0"/>
        <a:buChar char="•"/>
        <a:tabLst>
          <a:tab pos="914400"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2913" indent="-230188" algn="l" defTabSz="914363" rtl="0" eaLnBrk="1" latinLnBrk="0" hangingPunct="1">
        <a:lnSpc>
          <a:spcPct val="90000"/>
        </a:lnSpc>
        <a:spcBef>
          <a:spcPct val="20000"/>
        </a:spcBef>
        <a:buSzPct val="90000"/>
        <a:buFont typeface="Arial" pitchFamily="34" charset="0"/>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spAutoFit/>
          </a:bodyPr>
          <a:lstStyle/>
          <a:p>
            <a:r>
              <a:rPr lang="en-US" dirty="0"/>
              <a:t>Click to edit Master title style</a:t>
            </a:r>
          </a:p>
        </p:txBody>
      </p:sp>
      <p:sp>
        <p:nvSpPr>
          <p:cNvPr id="3" name="Text Placeholder 2"/>
          <p:cNvSpPr>
            <a:spLocks noGrp="1"/>
          </p:cNvSpPr>
          <p:nvPr>
            <p:ph type="body" idx="1"/>
          </p:nvPr>
        </p:nvSpPr>
        <p:spPr>
          <a:xfrm>
            <a:off x="519113" y="1447800"/>
            <a:ext cx="11149012" cy="2000548"/>
          </a:xfrm>
          <a:prstGeom prst="rect">
            <a:avLst/>
          </a:prstGeom>
        </p:spPr>
        <p:txBody>
          <a:bodyPr vert="horz" wrap="square" lIns="0" tIns="0" rIns="0" bIns="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25013393"/>
      </p:ext>
    </p:extLst>
  </p:cSld>
  <p:clrMap bg1="dk1" tx1="lt1" bg2="dk2" tx2="lt2" accent1="accent1" accent2="accent2" accent3="accent3" accent4="accent4" accent5="accent5" accent6="accent6" hlink="hlink" folHlink="folHlink"/>
  <p:sldLayoutIdLst>
    <p:sldLayoutId id="2147483763" r:id="rId1"/>
    <p:sldLayoutId id="2147483778" r:id="rId2"/>
    <p:sldLayoutId id="2147483764" r:id="rId3"/>
    <p:sldLayoutId id="2147483765" r:id="rId4"/>
    <p:sldLayoutId id="2147483776" r:id="rId5"/>
    <p:sldLayoutId id="2147483766" r:id="rId6"/>
    <p:sldLayoutId id="2147483767" r:id="rId7"/>
    <p:sldLayoutId id="2147483768" r:id="rId8"/>
    <p:sldLayoutId id="2147483769" r:id="rId9"/>
    <p:sldLayoutId id="2147483770" r:id="rId10"/>
    <p:sldLayoutId id="2147483771" r:id="rId11"/>
    <p:sldLayoutId id="2147483772" r:id="rId12"/>
  </p:sldLayoutIdLst>
  <p:transition>
    <p:fade/>
  </p:transition>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chemeClr val="tx1">
                  <a:lumMod val="75000"/>
                  <a:lumOff val="25000"/>
                </a:schemeClr>
              </a:gs>
              <a:gs pos="86000">
                <a:schemeClr val="tx1">
                  <a:lumMod val="75000"/>
                  <a:lumOff val="25000"/>
                </a:schemeClr>
              </a:gs>
            </a:gsLst>
            <a:lin ang="5400000" scaled="0"/>
            <a:tileRect/>
          </a:gradFill>
          <a:effectLst/>
          <a:latin typeface="Segoe UI Light" pitchFamily="34" charset="0"/>
          <a:ea typeface="+mn-ea"/>
          <a:cs typeface="Arial" charset="0"/>
        </a:defRPr>
      </a:lvl1pPr>
    </p:titleStyle>
    <p:bodyStyle>
      <a:lvl1pPr marL="346075" indent="-346075" algn="l" defTabSz="914363" rtl="0" eaLnBrk="1" latinLnBrk="0" hangingPunct="1">
        <a:lnSpc>
          <a:spcPct val="90000"/>
        </a:lnSpc>
        <a:spcBef>
          <a:spcPct val="20000"/>
        </a:spcBef>
        <a:buSzPct val="90000"/>
        <a:buFont typeface="Arial" pitchFamily="34" charset="0"/>
        <a:buChar char="•"/>
        <a:defRPr sz="3200" kern="1200">
          <a:gradFill>
            <a:gsLst>
              <a:gs pos="0">
                <a:schemeClr val="tx1">
                  <a:lumMod val="75000"/>
                  <a:lumOff val="25000"/>
                </a:schemeClr>
              </a:gs>
              <a:gs pos="86000">
                <a:schemeClr val="tx1">
                  <a:lumMod val="75000"/>
                  <a:lumOff val="25000"/>
                </a:schemeClr>
              </a:gs>
            </a:gsLst>
            <a:lin ang="5400000" scaled="0"/>
          </a:gradFill>
          <a:latin typeface="+mn-lt"/>
          <a:ea typeface="+mn-ea"/>
          <a:cs typeface="+mn-cs"/>
        </a:defRPr>
      </a:lvl1pPr>
      <a:lvl2pPr marL="630238" indent="-284163" algn="l" defTabSz="914363" rtl="0" eaLnBrk="1" latinLnBrk="0" hangingPunct="1">
        <a:lnSpc>
          <a:spcPct val="90000"/>
        </a:lnSpc>
        <a:spcBef>
          <a:spcPct val="20000"/>
        </a:spcBef>
        <a:buSzPct val="90000"/>
        <a:buFont typeface="Arial" pitchFamily="34" charset="0"/>
        <a:buChar char="•"/>
        <a:tabLst>
          <a:tab pos="630238" algn="l"/>
        </a:tabLst>
        <a:defRPr sz="2800" kern="1200">
          <a:gradFill>
            <a:gsLst>
              <a:gs pos="0">
                <a:schemeClr val="tx1">
                  <a:lumMod val="75000"/>
                  <a:lumOff val="25000"/>
                </a:schemeClr>
              </a:gs>
              <a:gs pos="86000">
                <a:schemeClr val="tx1">
                  <a:lumMod val="75000"/>
                  <a:lumOff val="25000"/>
                </a:schemeClr>
              </a:gs>
            </a:gsLst>
            <a:lin ang="5400000" scaled="0"/>
          </a:gradFill>
          <a:latin typeface="+mn-lt"/>
          <a:ea typeface="+mn-ea"/>
          <a:cs typeface="+mn-cs"/>
        </a:defRPr>
      </a:lvl2pPr>
      <a:lvl3pPr marL="914400" indent="-284163" algn="l" defTabSz="914363" rtl="0" eaLnBrk="1" latinLnBrk="0" hangingPunct="1">
        <a:lnSpc>
          <a:spcPct val="90000"/>
        </a:lnSpc>
        <a:spcBef>
          <a:spcPct val="20000"/>
        </a:spcBef>
        <a:buSzPct val="90000"/>
        <a:buFont typeface="Arial" pitchFamily="34" charset="0"/>
        <a:buChar char="•"/>
        <a:defRPr sz="2400" kern="1200">
          <a:gradFill>
            <a:gsLst>
              <a:gs pos="0">
                <a:schemeClr val="tx1">
                  <a:lumMod val="75000"/>
                  <a:lumOff val="25000"/>
                </a:schemeClr>
              </a:gs>
              <a:gs pos="86000">
                <a:schemeClr val="tx1">
                  <a:lumMod val="75000"/>
                  <a:lumOff val="25000"/>
                </a:schemeClr>
              </a:gs>
            </a:gsLst>
            <a:lin ang="5400000" scaled="0"/>
          </a:gradFill>
          <a:latin typeface="+mn-lt"/>
          <a:ea typeface="+mn-ea"/>
          <a:cs typeface="+mn-cs"/>
        </a:defRPr>
      </a:lvl3pPr>
      <a:lvl4pPr marL="1482725" indent="-223838" algn="l" defTabSz="914363" rtl="0" eaLnBrk="1" latinLnBrk="0" hangingPunct="1">
        <a:lnSpc>
          <a:spcPct val="90000"/>
        </a:lnSpc>
        <a:spcBef>
          <a:spcPct val="20000"/>
        </a:spcBef>
        <a:buSzPct val="90000"/>
        <a:buFont typeface="Arial" pitchFamily="34" charset="0"/>
        <a:buChar char="•"/>
        <a:tabLst>
          <a:tab pos="914400" algn="l"/>
        </a:tabLst>
        <a:defRPr sz="2000" kern="1200">
          <a:gradFill>
            <a:gsLst>
              <a:gs pos="0">
                <a:schemeClr val="tx1">
                  <a:lumMod val="75000"/>
                  <a:lumOff val="25000"/>
                </a:schemeClr>
              </a:gs>
              <a:gs pos="86000">
                <a:schemeClr val="tx1">
                  <a:lumMod val="75000"/>
                  <a:lumOff val="25000"/>
                </a:schemeClr>
              </a:gs>
            </a:gsLst>
            <a:lin ang="5400000" scaled="0"/>
          </a:gradFill>
          <a:latin typeface="+mn-lt"/>
          <a:ea typeface="+mn-ea"/>
          <a:cs typeface="+mn-cs"/>
        </a:defRPr>
      </a:lvl4pPr>
      <a:lvl5pPr marL="1712913" indent="-230188" algn="l" defTabSz="914363" rtl="0" eaLnBrk="1" latinLnBrk="0" hangingPunct="1">
        <a:lnSpc>
          <a:spcPct val="90000"/>
        </a:lnSpc>
        <a:spcBef>
          <a:spcPct val="20000"/>
        </a:spcBef>
        <a:buSzPct val="90000"/>
        <a:buFont typeface="Arial" pitchFamily="34" charset="0"/>
        <a:buChar char="•"/>
        <a:defRPr sz="2000" kern="1200">
          <a:gradFill>
            <a:gsLst>
              <a:gs pos="0">
                <a:schemeClr val="tx1">
                  <a:lumMod val="75000"/>
                  <a:lumOff val="25000"/>
                </a:schemeClr>
              </a:gs>
              <a:gs pos="86000">
                <a:schemeClr val="tx1">
                  <a:lumMod val="75000"/>
                  <a:lumOff val="25000"/>
                </a:schemeClr>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comments" Target="../comments/comment2.xml"/><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535807" y="0"/>
            <a:ext cx="9117211" cy="6858000"/>
          </a:xfrm>
          <a:prstGeom prst="rect">
            <a:avLst/>
          </a:prstGeom>
        </p:spPr>
      </p:pic>
    </p:spTree>
    <p:extLst>
      <p:ext uri="{BB962C8B-B14F-4D97-AF65-F5344CB8AC3E}">
        <p14:creationId xmlns:p14="http://schemas.microsoft.com/office/powerpoint/2010/main" val="2086385036"/>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E335A01-ECE5-4CD0-A7DB-9500E9AB43FE}"/>
              </a:ext>
            </a:extLst>
          </p:cNvPr>
          <p:cNvSpPr txBox="1"/>
          <p:nvPr/>
        </p:nvSpPr>
        <p:spPr>
          <a:xfrm>
            <a:off x="249383" y="277091"/>
            <a:ext cx="11665528" cy="615553"/>
          </a:xfrm>
          <a:prstGeom prst="rect">
            <a:avLst/>
          </a:prstGeom>
          <a:solidFill>
            <a:schemeClr val="accent1">
              <a:lumMod val="50000"/>
            </a:schemeClr>
          </a:solidFill>
        </p:spPr>
        <p:txBody>
          <a:bodyPr wrap="square" lIns="0" tIns="0" rIns="0" bIns="0" rtlCol="0">
            <a:spAutoFit/>
          </a:bodyPr>
          <a:lstStyle/>
          <a:p>
            <a:pPr algn="ctr"/>
            <a:r>
              <a:rPr lang="en-US" sz="4000" dirty="0">
                <a:solidFill>
                  <a:schemeClr val="bg1"/>
                </a:solidFill>
                <a:latin typeface="Segoe UI Light" pitchFamily="34" charset="0"/>
              </a:rPr>
              <a:t>C# Programming</a:t>
            </a:r>
          </a:p>
        </p:txBody>
      </p:sp>
    </p:spTree>
    <p:extLst>
      <p:ext uri="{BB962C8B-B14F-4D97-AF65-F5344CB8AC3E}">
        <p14:creationId xmlns:p14="http://schemas.microsoft.com/office/powerpoint/2010/main" val="2555449025"/>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35C672D-CF25-4B00-B130-5F2E798F7EED}"/>
              </a:ext>
            </a:extLst>
          </p:cNvPr>
          <p:cNvPicPr>
            <a:picLocks noChangeAspect="1"/>
          </p:cNvPicPr>
          <p:nvPr/>
        </p:nvPicPr>
        <p:blipFill>
          <a:blip r:embed="rId2"/>
          <a:stretch>
            <a:fillRect/>
          </a:stretch>
        </p:blipFill>
        <p:spPr>
          <a:xfrm>
            <a:off x="-1" y="0"/>
            <a:ext cx="12188825" cy="6858000"/>
          </a:xfrm>
          <a:prstGeom prst="rect">
            <a:avLst/>
          </a:prstGeom>
        </p:spPr>
      </p:pic>
    </p:spTree>
    <p:extLst>
      <p:ext uri="{BB962C8B-B14F-4D97-AF65-F5344CB8AC3E}">
        <p14:creationId xmlns:p14="http://schemas.microsoft.com/office/powerpoint/2010/main" val="3458173451"/>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E335A01-ECE5-4CD0-A7DB-9500E9AB43FE}"/>
              </a:ext>
            </a:extLst>
          </p:cNvPr>
          <p:cNvSpPr txBox="1"/>
          <p:nvPr/>
        </p:nvSpPr>
        <p:spPr>
          <a:xfrm>
            <a:off x="249383" y="277091"/>
            <a:ext cx="11665528" cy="615553"/>
          </a:xfrm>
          <a:prstGeom prst="rect">
            <a:avLst/>
          </a:prstGeom>
          <a:solidFill>
            <a:schemeClr val="accent1">
              <a:lumMod val="50000"/>
            </a:schemeClr>
          </a:solidFill>
        </p:spPr>
        <p:txBody>
          <a:bodyPr wrap="square" lIns="0" tIns="0" rIns="0" bIns="0" rtlCol="0">
            <a:spAutoFit/>
          </a:bodyPr>
          <a:lstStyle/>
          <a:p>
            <a:pPr algn="ctr"/>
            <a:r>
              <a:rPr lang="en-US" sz="4000" dirty="0">
                <a:solidFill>
                  <a:schemeClr val="bg1"/>
                </a:solidFill>
                <a:latin typeface="Segoe UI Light" pitchFamily="34" charset="0"/>
              </a:rPr>
              <a:t>C# Programming</a:t>
            </a:r>
          </a:p>
        </p:txBody>
      </p:sp>
    </p:spTree>
    <p:extLst>
      <p:ext uri="{BB962C8B-B14F-4D97-AF65-F5344CB8AC3E}">
        <p14:creationId xmlns:p14="http://schemas.microsoft.com/office/powerpoint/2010/main" val="1982532856"/>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31075" y="391886"/>
            <a:ext cx="10620102" cy="2092881"/>
          </a:xfrm>
          <a:prstGeom prst="rect">
            <a:avLst/>
          </a:prstGeom>
          <a:noFill/>
        </p:spPr>
        <p:txBody>
          <a:bodyPr wrap="square" lIns="0" tIns="0" rIns="0" bIns="0" rtlCol="0">
            <a:spAutoFit/>
          </a:bodyPr>
          <a:lstStyle/>
          <a:p>
            <a:endParaRPr lang="en-IN" sz="2400" dirty="0"/>
          </a:p>
          <a:p>
            <a:endParaRPr lang="en-IN" sz="2400" dirty="0"/>
          </a:p>
          <a:p>
            <a:r>
              <a:rPr lang="en-IN" sz="2400" dirty="0"/>
              <a:t>How many instance of an abstract class we can create ?</a:t>
            </a:r>
          </a:p>
          <a:p>
            <a:endParaRPr lang="en-IN" sz="2400" dirty="0"/>
          </a:p>
          <a:p>
            <a:endPar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endParaRPr>
          </a:p>
        </p:txBody>
      </p:sp>
      <p:sp>
        <p:nvSpPr>
          <p:cNvPr id="3" name="Rectangle 2"/>
          <p:cNvSpPr/>
          <p:nvPr/>
        </p:nvSpPr>
        <p:spPr>
          <a:xfrm>
            <a:off x="8900175" y="496389"/>
            <a:ext cx="742511" cy="369332"/>
          </a:xfrm>
          <a:prstGeom prst="rect">
            <a:avLst/>
          </a:prstGeom>
        </p:spPr>
        <p:txBody>
          <a:bodyPr wrap="none">
            <a:spAutoFit/>
          </a:bodyPr>
          <a:lstStyle/>
          <a:p>
            <a:r>
              <a:rPr lang="en-IN" dirty="0"/>
              <a:t>None</a:t>
            </a:r>
          </a:p>
        </p:txBody>
      </p:sp>
      <p:sp>
        <p:nvSpPr>
          <p:cNvPr id="4" name="Rectangle 3"/>
          <p:cNvSpPr/>
          <p:nvPr/>
        </p:nvSpPr>
        <p:spPr>
          <a:xfrm>
            <a:off x="8966700" y="1514918"/>
            <a:ext cx="609462" cy="369332"/>
          </a:xfrm>
          <a:prstGeom prst="rect">
            <a:avLst/>
          </a:prstGeom>
        </p:spPr>
        <p:txBody>
          <a:bodyPr wrap="none">
            <a:spAutoFit/>
          </a:bodyPr>
          <a:lstStyle/>
          <a:p>
            <a:r>
              <a:rPr lang="en-IN" dirty="0"/>
              <a:t>One</a:t>
            </a:r>
          </a:p>
        </p:txBody>
      </p:sp>
      <p:cxnSp>
        <p:nvCxnSpPr>
          <p:cNvPr id="6" name="Straight Arrow Connector 5"/>
          <p:cNvCxnSpPr/>
          <p:nvPr/>
        </p:nvCxnSpPr>
        <p:spPr>
          <a:xfrm flipV="1">
            <a:off x="8007531" y="681055"/>
            <a:ext cx="892644" cy="6640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8007531" y="1345100"/>
            <a:ext cx="959169" cy="3544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4517098" y="1884250"/>
            <a:ext cx="2475358" cy="369332"/>
          </a:xfrm>
          <a:prstGeom prst="rect">
            <a:avLst/>
          </a:prstGeom>
        </p:spPr>
        <p:txBody>
          <a:bodyPr wrap="none">
            <a:spAutoFit/>
          </a:bodyPr>
          <a:lstStyle/>
          <a:p>
            <a:r>
              <a:rPr lang="en-IN" dirty="0"/>
              <a:t>non abstract methods </a:t>
            </a:r>
          </a:p>
        </p:txBody>
      </p:sp>
      <p:sp>
        <p:nvSpPr>
          <p:cNvPr id="10" name="Rectangle 9"/>
          <p:cNvSpPr/>
          <p:nvPr/>
        </p:nvSpPr>
        <p:spPr>
          <a:xfrm>
            <a:off x="4517098" y="3055553"/>
            <a:ext cx="2018501" cy="369332"/>
          </a:xfrm>
          <a:prstGeom prst="rect">
            <a:avLst/>
          </a:prstGeom>
        </p:spPr>
        <p:txBody>
          <a:bodyPr wrap="none">
            <a:spAutoFit/>
          </a:bodyPr>
          <a:lstStyle/>
          <a:p>
            <a:r>
              <a:rPr lang="en-IN" dirty="0"/>
              <a:t>abstract methods </a:t>
            </a:r>
          </a:p>
        </p:txBody>
      </p:sp>
      <p:sp>
        <p:nvSpPr>
          <p:cNvPr id="11" name="Rectangle 10"/>
          <p:cNvSpPr/>
          <p:nvPr/>
        </p:nvSpPr>
        <p:spPr>
          <a:xfrm>
            <a:off x="4517098" y="2469901"/>
            <a:ext cx="663964" cy="369332"/>
          </a:xfrm>
          <a:prstGeom prst="rect">
            <a:avLst/>
          </a:prstGeom>
        </p:spPr>
        <p:txBody>
          <a:bodyPr wrap="none">
            <a:spAutoFit/>
          </a:bodyPr>
          <a:lstStyle/>
          <a:p>
            <a:r>
              <a:rPr lang="en-IN" dirty="0"/>
              <a:t>both</a:t>
            </a:r>
          </a:p>
        </p:txBody>
      </p:sp>
      <p:cxnSp>
        <p:nvCxnSpPr>
          <p:cNvPr id="12" name="Straight Arrow Connector 11"/>
          <p:cNvCxnSpPr/>
          <p:nvPr/>
        </p:nvCxnSpPr>
        <p:spPr>
          <a:xfrm flipV="1">
            <a:off x="3625428" y="2106105"/>
            <a:ext cx="892644" cy="6640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3625428" y="2770150"/>
            <a:ext cx="959169" cy="3544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V="1">
            <a:off x="3625428" y="2731227"/>
            <a:ext cx="891670" cy="389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372286" y="2500394"/>
            <a:ext cx="3311932" cy="461665"/>
          </a:xfrm>
          <a:prstGeom prst="rect">
            <a:avLst/>
          </a:prstGeom>
        </p:spPr>
        <p:txBody>
          <a:bodyPr wrap="none">
            <a:spAutoFit/>
          </a:bodyPr>
          <a:lstStyle/>
          <a:p>
            <a:r>
              <a:rPr lang="en-IN" sz="2400" dirty="0"/>
              <a:t>Abstract class can have</a:t>
            </a:r>
          </a:p>
        </p:txBody>
      </p:sp>
      <p:sp>
        <p:nvSpPr>
          <p:cNvPr id="19" name="Rectangle 18"/>
          <p:cNvSpPr/>
          <p:nvPr/>
        </p:nvSpPr>
        <p:spPr>
          <a:xfrm>
            <a:off x="342002" y="4050932"/>
            <a:ext cx="4019049" cy="461665"/>
          </a:xfrm>
          <a:prstGeom prst="rect">
            <a:avLst/>
          </a:prstGeom>
        </p:spPr>
        <p:txBody>
          <a:bodyPr wrap="none">
            <a:spAutoFit/>
          </a:bodyPr>
          <a:lstStyle/>
          <a:p>
            <a:r>
              <a:rPr lang="en-IN" sz="2400" dirty="0"/>
              <a:t>Abstract methods should be</a:t>
            </a:r>
          </a:p>
        </p:txBody>
      </p:sp>
      <p:sp>
        <p:nvSpPr>
          <p:cNvPr id="20" name="Rectangle 19"/>
          <p:cNvSpPr/>
          <p:nvPr/>
        </p:nvSpPr>
        <p:spPr>
          <a:xfrm>
            <a:off x="5252044" y="4560196"/>
            <a:ext cx="806631" cy="369332"/>
          </a:xfrm>
          <a:prstGeom prst="rect">
            <a:avLst/>
          </a:prstGeom>
        </p:spPr>
        <p:txBody>
          <a:bodyPr wrap="none">
            <a:spAutoFit/>
          </a:bodyPr>
          <a:lstStyle/>
          <a:p>
            <a:r>
              <a:rPr lang="en-IN" dirty="0"/>
              <a:t>public</a:t>
            </a:r>
          </a:p>
        </p:txBody>
      </p:sp>
      <p:sp>
        <p:nvSpPr>
          <p:cNvPr id="22" name="Rectangle 21"/>
          <p:cNvSpPr/>
          <p:nvPr/>
        </p:nvSpPr>
        <p:spPr>
          <a:xfrm>
            <a:off x="5216552" y="3599107"/>
            <a:ext cx="877613" cy="369332"/>
          </a:xfrm>
          <a:prstGeom prst="rect">
            <a:avLst/>
          </a:prstGeom>
        </p:spPr>
        <p:txBody>
          <a:bodyPr wrap="none">
            <a:spAutoFit/>
          </a:bodyPr>
          <a:lstStyle/>
          <a:p>
            <a:r>
              <a:rPr lang="en-IN" dirty="0"/>
              <a:t>private</a:t>
            </a:r>
          </a:p>
        </p:txBody>
      </p:sp>
      <p:cxnSp>
        <p:nvCxnSpPr>
          <p:cNvPr id="23" name="Straight Arrow Connector 22"/>
          <p:cNvCxnSpPr/>
          <p:nvPr/>
        </p:nvCxnSpPr>
        <p:spPr>
          <a:xfrm flipV="1">
            <a:off x="4305194" y="3765531"/>
            <a:ext cx="892644" cy="6640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4288418" y="4382954"/>
            <a:ext cx="959169" cy="3544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Rectangle 25"/>
          <p:cNvSpPr/>
          <p:nvPr/>
        </p:nvSpPr>
        <p:spPr bwMode="auto">
          <a:xfrm>
            <a:off x="8900175" y="470297"/>
            <a:ext cx="892644" cy="473835"/>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IN"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27" name="Rectangle 26"/>
          <p:cNvSpPr/>
          <p:nvPr/>
        </p:nvSpPr>
        <p:spPr bwMode="auto">
          <a:xfrm>
            <a:off x="4525837" y="2411395"/>
            <a:ext cx="892644" cy="473835"/>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IN"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28" name="Rectangle 27"/>
          <p:cNvSpPr/>
          <p:nvPr/>
        </p:nvSpPr>
        <p:spPr bwMode="auto">
          <a:xfrm>
            <a:off x="5247587" y="4452673"/>
            <a:ext cx="892644" cy="473835"/>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IN"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450851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500"/>
                                        <p:tgtEl>
                                          <p:spTgt spid="17"/>
                                        </p:tgtEl>
                                      </p:cBhvr>
                                    </p:animEffect>
                                  </p:childTnLst>
                                </p:cTn>
                              </p:par>
                              <p:par>
                                <p:cTn id="12" presetID="10" presetClass="entr" presetSubtype="0" fill="hold" nodeType="with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500"/>
                                        <p:tgtEl>
                                          <p:spTgt spid="12"/>
                                        </p:tgtEl>
                                      </p:cBhvr>
                                    </p:animEffect>
                                  </p:childTnLst>
                                </p:cTn>
                              </p:par>
                              <p:par>
                                <p:cTn id="15" presetID="10"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par>
                                <p:cTn id="18" presetID="10" presetClass="entr" presetSubtype="0" fill="hold" nodeType="with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500"/>
                                        <p:tgtEl>
                                          <p:spTgt spid="13"/>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500"/>
                                        <p:tgtEl>
                                          <p:spTgt spid="10"/>
                                        </p:tgtEl>
                                      </p:cBhvr>
                                    </p:animEffec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27"/>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19"/>
                                        </p:tgtEl>
                                        <p:attrNameLst>
                                          <p:attrName>style.visibility</p:attrName>
                                        </p:attrNameLst>
                                      </p:cBhvr>
                                      <p:to>
                                        <p:strVal val="visible"/>
                                      </p:to>
                                    </p:set>
                                    <p:animEffect transition="in" filter="fade">
                                      <p:cBhvr>
                                        <p:cTn id="38" dur="500"/>
                                        <p:tgtEl>
                                          <p:spTgt spid="19"/>
                                        </p:tgtEl>
                                      </p:cBhvr>
                                    </p:animEffect>
                                  </p:childTnLst>
                                </p:cTn>
                              </p:par>
                              <p:par>
                                <p:cTn id="39" presetID="10" presetClass="entr" presetSubtype="0" fill="hold" nodeType="withEffect">
                                  <p:stCondLst>
                                    <p:cond delay="0"/>
                                  </p:stCondLst>
                                  <p:childTnLst>
                                    <p:set>
                                      <p:cBhvr>
                                        <p:cTn id="40" dur="1" fill="hold">
                                          <p:stCondLst>
                                            <p:cond delay="0"/>
                                          </p:stCondLst>
                                        </p:cTn>
                                        <p:tgtEl>
                                          <p:spTgt spid="23"/>
                                        </p:tgtEl>
                                        <p:attrNameLst>
                                          <p:attrName>style.visibility</p:attrName>
                                        </p:attrNameLst>
                                      </p:cBhvr>
                                      <p:to>
                                        <p:strVal val="visible"/>
                                      </p:to>
                                    </p:set>
                                    <p:animEffect transition="in" filter="fade">
                                      <p:cBhvr>
                                        <p:cTn id="41" dur="500"/>
                                        <p:tgtEl>
                                          <p:spTgt spid="23"/>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2"/>
                                        </p:tgtEl>
                                        <p:attrNameLst>
                                          <p:attrName>style.visibility</p:attrName>
                                        </p:attrNameLst>
                                      </p:cBhvr>
                                      <p:to>
                                        <p:strVal val="visible"/>
                                      </p:to>
                                    </p:set>
                                    <p:animEffect transition="in" filter="fade">
                                      <p:cBhvr>
                                        <p:cTn id="44" dur="500"/>
                                        <p:tgtEl>
                                          <p:spTgt spid="22"/>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fade">
                                      <p:cBhvr>
                                        <p:cTn id="47" dur="500"/>
                                        <p:tgtEl>
                                          <p:spTgt spid="20"/>
                                        </p:tgtEl>
                                      </p:cBhvr>
                                    </p:animEffect>
                                  </p:childTnLst>
                                </p:cTn>
                              </p:par>
                              <p:par>
                                <p:cTn id="48" presetID="10" presetClass="entr" presetSubtype="0" fill="hold" nodeType="withEffect">
                                  <p:stCondLst>
                                    <p:cond delay="0"/>
                                  </p:stCondLst>
                                  <p:childTnLst>
                                    <p:set>
                                      <p:cBhvr>
                                        <p:cTn id="49" dur="1" fill="hold">
                                          <p:stCondLst>
                                            <p:cond delay="0"/>
                                          </p:stCondLst>
                                        </p:cTn>
                                        <p:tgtEl>
                                          <p:spTgt spid="24"/>
                                        </p:tgtEl>
                                        <p:attrNameLst>
                                          <p:attrName>style.visibility</p:attrName>
                                        </p:attrNameLst>
                                      </p:cBhvr>
                                      <p:to>
                                        <p:strVal val="visible"/>
                                      </p:to>
                                    </p:set>
                                    <p:animEffect transition="in" filter="fade">
                                      <p:cBhvr>
                                        <p:cTn id="50" dur="500"/>
                                        <p:tgtEl>
                                          <p:spTgt spid="24"/>
                                        </p:tgtEl>
                                      </p:cBhvr>
                                    </p:animEffec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7" grpId="0"/>
      <p:bldP spid="19" grpId="0"/>
      <p:bldP spid="20" grpId="0"/>
      <p:bldP spid="22" grpId="0"/>
      <p:bldP spid="26" grpId="0" animBg="1"/>
      <p:bldP spid="27" grpId="0" animBg="1"/>
      <p:bldP spid="28"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66205" y="666205"/>
            <a:ext cx="3138680" cy="276999"/>
          </a:xfrm>
          <a:prstGeom prst="rect">
            <a:avLst/>
          </a:prstGeom>
          <a:noFill/>
        </p:spPr>
        <p:txBody>
          <a:bodyPr wrap="none" lIns="0" tIns="0" rIns="0" bIns="0" rtlCol="0">
            <a:spAutoFit/>
          </a:bodyPr>
          <a:lstStyle/>
          <a:p>
            <a:r>
              <a:rPr lang="en-IN" dirty="0"/>
              <a:t>An abstract class can be sealed</a:t>
            </a:r>
            <a:endPar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endParaRPr>
          </a:p>
        </p:txBody>
      </p:sp>
      <p:sp>
        <p:nvSpPr>
          <p:cNvPr id="3" name="Rectangle 2"/>
          <p:cNvSpPr/>
          <p:nvPr/>
        </p:nvSpPr>
        <p:spPr>
          <a:xfrm>
            <a:off x="666205" y="2003363"/>
            <a:ext cx="2980303" cy="369332"/>
          </a:xfrm>
          <a:prstGeom prst="rect">
            <a:avLst/>
          </a:prstGeom>
        </p:spPr>
        <p:txBody>
          <a:bodyPr wrap="none">
            <a:spAutoFit/>
          </a:bodyPr>
          <a:lstStyle/>
          <a:p>
            <a:r>
              <a:rPr lang="en-IN" dirty="0">
                <a:solidFill>
                  <a:srgbClr val="333333"/>
                </a:solidFill>
                <a:latin typeface="Open Sans"/>
              </a:rPr>
              <a:t>An abstract class can static</a:t>
            </a:r>
            <a:endParaRPr lang="en-IN" dirty="0"/>
          </a:p>
        </p:txBody>
      </p:sp>
      <p:sp>
        <p:nvSpPr>
          <p:cNvPr id="4" name="Rectangle 3"/>
          <p:cNvSpPr/>
          <p:nvPr/>
        </p:nvSpPr>
        <p:spPr>
          <a:xfrm>
            <a:off x="4912410" y="1007013"/>
            <a:ext cx="492443" cy="369332"/>
          </a:xfrm>
          <a:prstGeom prst="rect">
            <a:avLst/>
          </a:prstGeom>
        </p:spPr>
        <p:txBody>
          <a:bodyPr wrap="none">
            <a:spAutoFit/>
          </a:bodyPr>
          <a:lstStyle/>
          <a:p>
            <a:r>
              <a:rPr lang="en-IN" dirty="0"/>
              <a:t>No</a:t>
            </a:r>
          </a:p>
        </p:txBody>
      </p:sp>
      <p:sp>
        <p:nvSpPr>
          <p:cNvPr id="5" name="Rectangle 4"/>
          <p:cNvSpPr/>
          <p:nvPr/>
        </p:nvSpPr>
        <p:spPr>
          <a:xfrm>
            <a:off x="4876918" y="45924"/>
            <a:ext cx="510653" cy="369332"/>
          </a:xfrm>
          <a:prstGeom prst="rect">
            <a:avLst/>
          </a:prstGeom>
        </p:spPr>
        <p:txBody>
          <a:bodyPr wrap="none">
            <a:spAutoFit/>
          </a:bodyPr>
          <a:lstStyle/>
          <a:p>
            <a:r>
              <a:rPr lang="en-IN" dirty="0"/>
              <a:t>Yes</a:t>
            </a:r>
          </a:p>
        </p:txBody>
      </p:sp>
      <p:cxnSp>
        <p:nvCxnSpPr>
          <p:cNvPr id="6" name="Straight Arrow Connector 5"/>
          <p:cNvCxnSpPr/>
          <p:nvPr/>
        </p:nvCxnSpPr>
        <p:spPr>
          <a:xfrm flipV="1">
            <a:off x="3965560" y="212348"/>
            <a:ext cx="892644" cy="6640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a:off x="3948784" y="829771"/>
            <a:ext cx="959169" cy="3544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4593358" y="2389590"/>
            <a:ext cx="492443" cy="369332"/>
          </a:xfrm>
          <a:prstGeom prst="rect">
            <a:avLst/>
          </a:prstGeom>
        </p:spPr>
        <p:txBody>
          <a:bodyPr wrap="none">
            <a:spAutoFit/>
          </a:bodyPr>
          <a:lstStyle/>
          <a:p>
            <a:r>
              <a:rPr lang="en-IN" dirty="0"/>
              <a:t>No</a:t>
            </a:r>
          </a:p>
        </p:txBody>
      </p:sp>
      <p:sp>
        <p:nvSpPr>
          <p:cNvPr id="9" name="Rectangle 8"/>
          <p:cNvSpPr/>
          <p:nvPr/>
        </p:nvSpPr>
        <p:spPr>
          <a:xfrm>
            <a:off x="4557866" y="1428501"/>
            <a:ext cx="510653" cy="369332"/>
          </a:xfrm>
          <a:prstGeom prst="rect">
            <a:avLst/>
          </a:prstGeom>
        </p:spPr>
        <p:txBody>
          <a:bodyPr wrap="none">
            <a:spAutoFit/>
          </a:bodyPr>
          <a:lstStyle/>
          <a:p>
            <a:r>
              <a:rPr lang="en-IN" dirty="0"/>
              <a:t>Yes</a:t>
            </a:r>
          </a:p>
        </p:txBody>
      </p:sp>
      <p:cxnSp>
        <p:nvCxnSpPr>
          <p:cNvPr id="10" name="Straight Arrow Connector 9"/>
          <p:cNvCxnSpPr/>
          <p:nvPr/>
        </p:nvCxnSpPr>
        <p:spPr>
          <a:xfrm flipV="1">
            <a:off x="3646508" y="1594925"/>
            <a:ext cx="892644" cy="6640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3629732" y="2212348"/>
            <a:ext cx="959169" cy="3544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bwMode="auto">
          <a:xfrm>
            <a:off x="4941249" y="895705"/>
            <a:ext cx="892644" cy="473835"/>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IN"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13" name="Rectangle 12"/>
          <p:cNvSpPr/>
          <p:nvPr/>
        </p:nvSpPr>
        <p:spPr bwMode="auto">
          <a:xfrm>
            <a:off x="4622197" y="2372695"/>
            <a:ext cx="892644" cy="473835"/>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IN"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14" name="Rectangle 13"/>
          <p:cNvSpPr/>
          <p:nvPr/>
        </p:nvSpPr>
        <p:spPr>
          <a:xfrm>
            <a:off x="591775" y="4041169"/>
            <a:ext cx="3357009" cy="461665"/>
          </a:xfrm>
          <a:prstGeom prst="rect">
            <a:avLst/>
          </a:prstGeom>
        </p:spPr>
        <p:txBody>
          <a:bodyPr wrap="none">
            <a:spAutoFit/>
          </a:bodyPr>
          <a:lstStyle/>
          <a:p>
            <a:r>
              <a:rPr lang="en-IN" sz="2400" dirty="0"/>
              <a:t>What is abstract Class ?</a:t>
            </a:r>
          </a:p>
        </p:txBody>
      </p:sp>
    </p:spTree>
    <p:extLst>
      <p:ext uri="{BB962C8B-B14F-4D97-AF65-F5344CB8AC3E}">
        <p14:creationId xmlns:p14="http://schemas.microsoft.com/office/powerpoint/2010/main" val="5738835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par>
                                <p:cTn id="12" presetID="10" presetClass="entr" presetSubtype="0" fill="hold" nodeType="with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500"/>
                                        <p:tgtEl>
                                          <p:spTgt spid="10"/>
                                        </p:tgtEl>
                                      </p:cBhvr>
                                    </p:animEffect>
                                  </p:childTnLst>
                                </p:cTn>
                              </p:par>
                              <p:par>
                                <p:cTn id="15" presetID="10"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3"/>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p:bldP spid="9" grpId="0"/>
      <p:bldP spid="12" grpId="0" animBg="1"/>
      <p:bldP spid="13" grpId="0" animBg="1"/>
      <p:bldP spid="1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lue Welcome shape"/>
          <p:cNvSpPr/>
          <p:nvPr/>
        </p:nvSpPr>
        <p:spPr bwMode="auto">
          <a:xfrm>
            <a:off x="169818" y="214953"/>
            <a:ext cx="11812676" cy="814863"/>
          </a:xfrm>
          <a:prstGeom prst="rect">
            <a:avLst/>
          </a:prstGeom>
          <a:solidFill>
            <a:schemeClr val="bg2">
              <a:lumMod val="25000"/>
            </a:schemeClr>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3" name="Presentation Title Rectangle"/>
          <p:cNvSpPr txBox="1">
            <a:spLocks/>
          </p:cNvSpPr>
          <p:nvPr/>
        </p:nvSpPr>
        <p:spPr>
          <a:xfrm>
            <a:off x="410895" y="297074"/>
            <a:ext cx="11570764" cy="768272"/>
          </a:xfrm>
          <a:prstGeom prst="rect">
            <a:avLst/>
          </a:prstGeom>
          <a:noFill/>
        </p:spPr>
        <p:txBody>
          <a:bodyPr lIns="182880" rIns="137160" anchor="ctr" anchorCtr="0">
            <a:noAutofit/>
          </a:bodyPr>
          <a:lstStyle>
            <a:lvl1pPr algn="l" defTabSz="914363" rtl="0" eaLnBrk="1" latinLnBrk="0" hangingPunct="1">
              <a:lnSpc>
                <a:spcPct val="90000"/>
              </a:lnSpc>
              <a:spcBef>
                <a:spcPct val="0"/>
              </a:spcBef>
              <a:buNone/>
              <a:defRPr lang="en-US" sz="3600" b="1" i="0" kern="1200" cap="none" spc="-100" baseline="0">
                <a:ln w="3175">
                  <a:noFill/>
                </a:ln>
                <a:gradFill flip="none" rotWithShape="1">
                  <a:gsLst>
                    <a:gs pos="4583">
                      <a:srgbClr val="FFFFFF"/>
                    </a:gs>
                    <a:gs pos="100000">
                      <a:srgbClr val="FFFFFF"/>
                    </a:gs>
                  </a:gsLst>
                  <a:lin ang="5400000" scaled="0"/>
                  <a:tileRect/>
                </a:gradFill>
                <a:effectLst/>
                <a:latin typeface="+mj-lt"/>
                <a:ea typeface="+mn-ea"/>
                <a:cs typeface="Arial" charset="0"/>
              </a:defRPr>
            </a:lvl1pPr>
          </a:lstStyle>
          <a:p>
            <a:pPr algn="ctr"/>
            <a:r>
              <a:rPr lang="en-US" sz="4000" b="0" dirty="0">
                <a:solidFill>
                  <a:schemeClr val="bg1">
                    <a:lumMod val="95000"/>
                  </a:schemeClr>
                </a:solidFill>
                <a:latin typeface="Segoe UI Light" pitchFamily="34" charset="0"/>
              </a:rPr>
              <a:t>Abstract Class</a:t>
            </a:r>
          </a:p>
        </p:txBody>
      </p:sp>
      <p:sp>
        <p:nvSpPr>
          <p:cNvPr id="4" name="TextBox 3"/>
          <p:cNvSpPr txBox="1"/>
          <p:nvPr/>
        </p:nvSpPr>
        <p:spPr>
          <a:xfrm>
            <a:off x="300447" y="1964945"/>
            <a:ext cx="11064239" cy="4062651"/>
          </a:xfrm>
          <a:prstGeom prst="rect">
            <a:avLst/>
          </a:prstGeom>
          <a:noFill/>
        </p:spPr>
        <p:txBody>
          <a:bodyPr wrap="square" lIns="0" tIns="0" rIns="0" bIns="0" rtlCol="0">
            <a:spAutoFit/>
          </a:bodyPr>
          <a:lstStyle/>
          <a:p>
            <a:r>
              <a:rPr lang="en-IN" sz="2400" dirty="0"/>
              <a:t>Word “Abstract” means “IDEA”</a:t>
            </a:r>
          </a:p>
          <a:p>
            <a:endParaRPr lang="en-IN" sz="2400" dirty="0"/>
          </a:p>
          <a:p>
            <a:r>
              <a:rPr lang="en-IN" sz="2400" dirty="0"/>
              <a:t>An abstract class is a special kind of class that has no implementation. It cannot be instantiated. Its implementation logic is provided by the classes that derive from it.</a:t>
            </a:r>
          </a:p>
          <a:p>
            <a:endParaRPr lang="en-IN" sz="2400" dirty="0">
              <a:gradFill>
                <a:gsLst>
                  <a:gs pos="0">
                    <a:schemeClr val="tx1">
                      <a:lumMod val="75000"/>
                      <a:lumOff val="25000"/>
                    </a:schemeClr>
                  </a:gs>
                  <a:gs pos="80000">
                    <a:schemeClr val="tx1">
                      <a:lumMod val="65000"/>
                      <a:lumOff val="35000"/>
                    </a:schemeClr>
                  </a:gs>
                </a:gsLst>
                <a:lin ang="16200000" scaled="0"/>
              </a:gradFill>
              <a:latin typeface="Segoe UI Light" pitchFamily="34" charset="0"/>
            </a:endParaRPr>
          </a:p>
          <a:p>
            <a:r>
              <a:rPr lang="en-IN" sz="2400" dirty="0"/>
              <a:t>It can have both abstract as well as non-abstract methods.</a:t>
            </a:r>
          </a:p>
          <a:p>
            <a:endParaRPr lang="en-IN" sz="2400" dirty="0"/>
          </a:p>
          <a:p>
            <a:r>
              <a:rPr lang="en-IN" sz="2400" dirty="0"/>
              <a:t>With an Abstract Class, we can provide some kind of default functionality for all derived classes to extend from. This is useful to avoid code duplication in many cases.</a:t>
            </a:r>
            <a:endParaRPr lang="en-IN" sz="6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endParaRPr>
          </a:p>
        </p:txBody>
      </p:sp>
      <p:sp>
        <p:nvSpPr>
          <p:cNvPr id="6" name="Rectangle 5"/>
          <p:cNvSpPr/>
          <p:nvPr/>
        </p:nvSpPr>
        <p:spPr>
          <a:xfrm>
            <a:off x="209007" y="1242770"/>
            <a:ext cx="3549498" cy="400110"/>
          </a:xfrm>
          <a:prstGeom prst="rect">
            <a:avLst/>
          </a:prstGeom>
        </p:spPr>
        <p:txBody>
          <a:bodyPr wrap="none">
            <a:spAutoFit/>
          </a:bodyPr>
          <a:lstStyle/>
          <a:p>
            <a:r>
              <a:rPr lang="en-IN" sz="2000" b="1" dirty="0">
                <a:solidFill>
                  <a:schemeClr val="accent1">
                    <a:lumMod val="50000"/>
                  </a:schemeClr>
                </a:solidFill>
                <a:latin typeface="Open Sans"/>
              </a:rPr>
              <a:t>What is an Abstract Class?</a:t>
            </a:r>
            <a:r>
              <a:rPr lang="en-IN" sz="2000" b="1" dirty="0">
                <a:solidFill>
                  <a:srgbClr val="333333"/>
                </a:solidFill>
                <a:latin typeface="Open Sans"/>
              </a:rPr>
              <a:t> </a:t>
            </a:r>
            <a:endParaRPr lang="en-IN" sz="2000" dirty="0"/>
          </a:p>
        </p:txBody>
      </p:sp>
    </p:spTree>
    <p:extLst>
      <p:ext uri="{BB962C8B-B14F-4D97-AF65-F5344CB8AC3E}">
        <p14:creationId xmlns:p14="http://schemas.microsoft.com/office/powerpoint/2010/main" val="2197828166"/>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66206" y="875211"/>
            <a:ext cx="6691897" cy="615553"/>
          </a:xfrm>
          <a:prstGeom prst="rect">
            <a:avLst/>
          </a:prstGeom>
          <a:noFill/>
        </p:spPr>
        <p:txBody>
          <a:bodyPr wrap="none" lIns="0" tIns="0" rIns="0" bIns="0" rtlCol="0">
            <a:spAutoFit/>
          </a:bodyPr>
          <a:lstStyle/>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Create new console application</a:t>
            </a:r>
          </a:p>
        </p:txBody>
      </p:sp>
      <p:pic>
        <p:nvPicPr>
          <p:cNvPr id="3" name="Picture 2"/>
          <p:cNvPicPr>
            <a:picLocks noChangeAspect="1"/>
          </p:cNvPicPr>
          <p:nvPr/>
        </p:nvPicPr>
        <p:blipFill>
          <a:blip r:embed="rId2"/>
          <a:stretch>
            <a:fillRect/>
          </a:stretch>
        </p:blipFill>
        <p:spPr>
          <a:xfrm>
            <a:off x="883284" y="1879282"/>
            <a:ext cx="4446608" cy="4025129"/>
          </a:xfrm>
          <a:prstGeom prst="rect">
            <a:avLst/>
          </a:prstGeom>
        </p:spPr>
      </p:pic>
    </p:spTree>
    <p:extLst>
      <p:ext uri="{BB962C8B-B14F-4D97-AF65-F5344CB8AC3E}">
        <p14:creationId xmlns:p14="http://schemas.microsoft.com/office/powerpoint/2010/main" val="3446193381"/>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01022" y="132942"/>
            <a:ext cx="9231906" cy="6254795"/>
          </a:xfrm>
          <a:prstGeom prst="rect">
            <a:avLst/>
          </a:prstGeom>
        </p:spPr>
      </p:pic>
      <p:sp>
        <p:nvSpPr>
          <p:cNvPr id="3" name="TextBox 2"/>
          <p:cNvSpPr txBox="1"/>
          <p:nvPr/>
        </p:nvSpPr>
        <p:spPr>
          <a:xfrm>
            <a:off x="5669280" y="1280160"/>
            <a:ext cx="5761193" cy="1231106"/>
          </a:xfrm>
          <a:prstGeom prst="rect">
            <a:avLst/>
          </a:prstGeom>
          <a:noFill/>
        </p:spPr>
        <p:txBody>
          <a:bodyPr wrap="none" lIns="0" tIns="0" rIns="0" bIns="0" rtlCol="0">
            <a:spAutoFit/>
          </a:bodyPr>
          <a:lstStyle/>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One abstract and </a:t>
            </a:r>
          </a:p>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One non-abstract member</a:t>
            </a:r>
          </a:p>
        </p:txBody>
      </p:sp>
    </p:spTree>
    <p:extLst>
      <p:ext uri="{BB962C8B-B14F-4D97-AF65-F5344CB8AC3E}">
        <p14:creationId xmlns:p14="http://schemas.microsoft.com/office/powerpoint/2010/main" val="3873286644"/>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78732" y="268878"/>
            <a:ext cx="8659145" cy="6223362"/>
          </a:xfrm>
          <a:prstGeom prst="rect">
            <a:avLst/>
          </a:prstGeom>
        </p:spPr>
      </p:pic>
      <p:sp>
        <p:nvSpPr>
          <p:cNvPr id="3" name="Rectangle 2"/>
          <p:cNvSpPr/>
          <p:nvPr/>
        </p:nvSpPr>
        <p:spPr>
          <a:xfrm>
            <a:off x="7414451" y="1684288"/>
            <a:ext cx="2477589" cy="1200329"/>
          </a:xfrm>
          <a:prstGeom prst="rect">
            <a:avLst/>
          </a:prstGeom>
        </p:spPr>
        <p:txBody>
          <a:bodyPr wrap="square">
            <a:spAutoFit/>
          </a:bodyPr>
          <a:lstStyle/>
          <a:p>
            <a:r>
              <a:rPr lang="en-IN" dirty="0">
                <a:solidFill>
                  <a:srgbClr val="333333"/>
                </a:solidFill>
                <a:latin typeface="Open Sans"/>
              </a:rPr>
              <a:t>iPhone5s class has method from the abstract class as well as its own method</a:t>
            </a:r>
            <a:endParaRPr lang="en-IN" dirty="0"/>
          </a:p>
        </p:txBody>
      </p:sp>
    </p:spTree>
    <p:extLst>
      <p:ext uri="{BB962C8B-B14F-4D97-AF65-F5344CB8AC3E}">
        <p14:creationId xmlns:p14="http://schemas.microsoft.com/office/powerpoint/2010/main" val="2579847087"/>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54077" y="150222"/>
            <a:ext cx="6613479" cy="6224451"/>
          </a:xfrm>
          <a:prstGeom prst="rect">
            <a:avLst/>
          </a:prstGeom>
        </p:spPr>
      </p:pic>
    </p:spTree>
    <p:extLst>
      <p:ext uri="{BB962C8B-B14F-4D97-AF65-F5344CB8AC3E}">
        <p14:creationId xmlns:p14="http://schemas.microsoft.com/office/powerpoint/2010/main" val="2851552082"/>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lue Welcome shape"/>
          <p:cNvSpPr/>
          <p:nvPr/>
        </p:nvSpPr>
        <p:spPr bwMode="auto">
          <a:xfrm>
            <a:off x="169818" y="214953"/>
            <a:ext cx="11812676" cy="814863"/>
          </a:xfrm>
          <a:prstGeom prst="rect">
            <a:avLst/>
          </a:prstGeom>
          <a:solidFill>
            <a:schemeClr val="bg2">
              <a:lumMod val="25000"/>
            </a:schemeClr>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3" name="Presentation Title Rectangle"/>
          <p:cNvSpPr txBox="1">
            <a:spLocks/>
          </p:cNvSpPr>
          <p:nvPr/>
        </p:nvSpPr>
        <p:spPr>
          <a:xfrm>
            <a:off x="410895" y="297074"/>
            <a:ext cx="11570764" cy="768272"/>
          </a:xfrm>
          <a:prstGeom prst="rect">
            <a:avLst/>
          </a:prstGeom>
          <a:noFill/>
        </p:spPr>
        <p:txBody>
          <a:bodyPr lIns="182880" rIns="137160" anchor="ctr" anchorCtr="0">
            <a:noAutofit/>
          </a:bodyPr>
          <a:lstStyle>
            <a:lvl1pPr algn="l" defTabSz="914363" rtl="0" eaLnBrk="1" latinLnBrk="0" hangingPunct="1">
              <a:lnSpc>
                <a:spcPct val="90000"/>
              </a:lnSpc>
              <a:spcBef>
                <a:spcPct val="0"/>
              </a:spcBef>
              <a:buNone/>
              <a:defRPr lang="en-US" sz="3600" b="1" i="0" kern="1200" cap="none" spc="-100" baseline="0">
                <a:ln w="3175">
                  <a:noFill/>
                </a:ln>
                <a:gradFill flip="none" rotWithShape="1">
                  <a:gsLst>
                    <a:gs pos="4583">
                      <a:srgbClr val="FFFFFF"/>
                    </a:gs>
                    <a:gs pos="100000">
                      <a:srgbClr val="FFFFFF"/>
                    </a:gs>
                  </a:gsLst>
                  <a:lin ang="5400000" scaled="0"/>
                  <a:tileRect/>
                </a:gradFill>
                <a:effectLst/>
                <a:latin typeface="+mj-lt"/>
                <a:ea typeface="+mn-ea"/>
                <a:cs typeface="Arial" charset="0"/>
              </a:defRPr>
            </a:lvl1pPr>
          </a:lstStyle>
          <a:p>
            <a:pPr algn="ctr"/>
            <a:r>
              <a:rPr lang="en-US" sz="4000" b="0" dirty="0">
                <a:solidFill>
                  <a:schemeClr val="bg1">
                    <a:lumMod val="95000"/>
                  </a:schemeClr>
                </a:solidFill>
                <a:latin typeface="Segoe UI Light" pitchFamily="34" charset="0"/>
              </a:rPr>
              <a:t>What is Design Pattern ?</a:t>
            </a:r>
          </a:p>
        </p:txBody>
      </p:sp>
      <p:sp>
        <p:nvSpPr>
          <p:cNvPr id="5" name="Blue Welcome shape"/>
          <p:cNvSpPr/>
          <p:nvPr/>
        </p:nvSpPr>
        <p:spPr bwMode="auto">
          <a:xfrm>
            <a:off x="212792" y="1158937"/>
            <a:ext cx="11731271" cy="814863"/>
          </a:xfrm>
          <a:prstGeom prst="rect">
            <a:avLst/>
          </a:prstGeom>
          <a:solidFill>
            <a:schemeClr val="bg2">
              <a:lumMod val="25000"/>
            </a:schemeClr>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 name="Presentation Title Rectangle"/>
          <p:cNvSpPr txBox="1">
            <a:spLocks/>
          </p:cNvSpPr>
          <p:nvPr/>
        </p:nvSpPr>
        <p:spPr>
          <a:xfrm>
            <a:off x="453035" y="1241058"/>
            <a:ext cx="11491027" cy="768272"/>
          </a:xfrm>
          <a:prstGeom prst="rect">
            <a:avLst/>
          </a:prstGeom>
          <a:noFill/>
        </p:spPr>
        <p:txBody>
          <a:bodyPr lIns="182880" rIns="137160" anchor="ctr" anchorCtr="0">
            <a:noAutofit/>
          </a:bodyPr>
          <a:lstStyle>
            <a:lvl1pPr algn="l" defTabSz="914363" rtl="0" eaLnBrk="1" latinLnBrk="0" hangingPunct="1">
              <a:lnSpc>
                <a:spcPct val="90000"/>
              </a:lnSpc>
              <a:spcBef>
                <a:spcPct val="0"/>
              </a:spcBef>
              <a:buNone/>
              <a:defRPr lang="en-US" sz="3600" b="1" i="0" kern="1200" cap="none" spc="-100" baseline="0">
                <a:ln w="3175">
                  <a:noFill/>
                </a:ln>
                <a:gradFill flip="none" rotWithShape="1">
                  <a:gsLst>
                    <a:gs pos="4583">
                      <a:srgbClr val="FFFFFF"/>
                    </a:gs>
                    <a:gs pos="100000">
                      <a:srgbClr val="FFFFFF"/>
                    </a:gs>
                  </a:gsLst>
                  <a:lin ang="5400000" scaled="0"/>
                  <a:tileRect/>
                </a:gradFill>
                <a:effectLst/>
                <a:latin typeface="+mj-lt"/>
                <a:ea typeface="+mn-ea"/>
                <a:cs typeface="Arial" charset="0"/>
              </a:defRPr>
            </a:lvl1pPr>
          </a:lstStyle>
          <a:p>
            <a:pPr algn="ctr"/>
            <a:r>
              <a:rPr lang="en-US" sz="4000" b="0" dirty="0">
                <a:solidFill>
                  <a:schemeClr val="bg1">
                    <a:lumMod val="95000"/>
                  </a:schemeClr>
                </a:solidFill>
                <a:latin typeface="Segoe UI Light" pitchFamily="34" charset="0"/>
              </a:rPr>
              <a:t>How Many Design patterns are there ?</a:t>
            </a:r>
          </a:p>
        </p:txBody>
      </p:sp>
      <p:sp>
        <p:nvSpPr>
          <p:cNvPr id="7" name="Blue Welcome shape"/>
          <p:cNvSpPr/>
          <p:nvPr/>
        </p:nvSpPr>
        <p:spPr bwMode="auto">
          <a:xfrm>
            <a:off x="212792" y="2127945"/>
            <a:ext cx="11731271" cy="814863"/>
          </a:xfrm>
          <a:prstGeom prst="rect">
            <a:avLst/>
          </a:prstGeom>
          <a:solidFill>
            <a:schemeClr val="bg2">
              <a:lumMod val="25000"/>
            </a:schemeClr>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 name="Presentation Title Rectangle"/>
          <p:cNvSpPr txBox="1">
            <a:spLocks/>
          </p:cNvSpPr>
          <p:nvPr/>
        </p:nvSpPr>
        <p:spPr>
          <a:xfrm>
            <a:off x="453035" y="2210066"/>
            <a:ext cx="11491027" cy="768272"/>
          </a:xfrm>
          <a:prstGeom prst="rect">
            <a:avLst/>
          </a:prstGeom>
          <a:noFill/>
        </p:spPr>
        <p:txBody>
          <a:bodyPr lIns="182880" rIns="137160" anchor="ctr" anchorCtr="0">
            <a:noAutofit/>
          </a:bodyPr>
          <a:lstStyle>
            <a:lvl1pPr algn="l" defTabSz="914363" rtl="0" eaLnBrk="1" latinLnBrk="0" hangingPunct="1">
              <a:lnSpc>
                <a:spcPct val="90000"/>
              </a:lnSpc>
              <a:spcBef>
                <a:spcPct val="0"/>
              </a:spcBef>
              <a:buNone/>
              <a:defRPr lang="en-US" sz="3600" b="1" i="0" kern="1200" cap="none" spc="-100" baseline="0">
                <a:ln w="3175">
                  <a:noFill/>
                </a:ln>
                <a:gradFill flip="none" rotWithShape="1">
                  <a:gsLst>
                    <a:gs pos="4583">
                      <a:srgbClr val="FFFFFF"/>
                    </a:gs>
                    <a:gs pos="100000">
                      <a:srgbClr val="FFFFFF"/>
                    </a:gs>
                  </a:gsLst>
                  <a:lin ang="5400000" scaled="0"/>
                  <a:tileRect/>
                </a:gradFill>
                <a:effectLst/>
                <a:latin typeface="+mj-lt"/>
                <a:ea typeface="+mn-ea"/>
                <a:cs typeface="Arial" charset="0"/>
              </a:defRPr>
            </a:lvl1pPr>
          </a:lstStyle>
          <a:p>
            <a:pPr algn="ctr"/>
            <a:r>
              <a:rPr lang="en-US" sz="4000" b="0" dirty="0">
                <a:solidFill>
                  <a:schemeClr val="bg1">
                    <a:lumMod val="95000"/>
                  </a:schemeClr>
                </a:solidFill>
                <a:latin typeface="Segoe UI Light" pitchFamily="34" charset="0"/>
              </a:rPr>
              <a:t>Which design pattern I have to use in my project ?</a:t>
            </a:r>
          </a:p>
        </p:txBody>
      </p:sp>
      <p:cxnSp>
        <p:nvCxnSpPr>
          <p:cNvPr id="9" name="Straight Connector 8"/>
          <p:cNvCxnSpPr/>
          <p:nvPr/>
        </p:nvCxnSpPr>
        <p:spPr>
          <a:xfrm>
            <a:off x="6196276" y="2978338"/>
            <a:ext cx="2272" cy="2071334"/>
          </a:xfrm>
          <a:prstGeom prst="line">
            <a:avLst/>
          </a:prstGeom>
          <a:ln w="25400">
            <a:prstDash val="dashDot"/>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6037676" y="2978338"/>
            <a:ext cx="2272" cy="2071334"/>
          </a:xfrm>
          <a:prstGeom prst="line">
            <a:avLst/>
          </a:prstGeom>
          <a:ln w="25400">
            <a:prstDash val="dashDot"/>
          </a:ln>
        </p:spPr>
        <p:style>
          <a:lnRef idx="1">
            <a:schemeClr val="accent1"/>
          </a:lnRef>
          <a:fillRef idx="0">
            <a:schemeClr val="accent1"/>
          </a:fillRef>
          <a:effectRef idx="0">
            <a:schemeClr val="accent1"/>
          </a:effectRef>
          <a:fontRef idx="minor">
            <a:schemeClr val="tx1"/>
          </a:fontRef>
        </p:style>
      </p:cxnSp>
      <p:sp>
        <p:nvSpPr>
          <p:cNvPr id="12" name="Blue Welcome shape"/>
          <p:cNvSpPr/>
          <p:nvPr/>
        </p:nvSpPr>
        <p:spPr bwMode="auto">
          <a:xfrm>
            <a:off x="228712" y="5078185"/>
            <a:ext cx="11731271" cy="814863"/>
          </a:xfrm>
          <a:prstGeom prst="rect">
            <a:avLst/>
          </a:prstGeom>
          <a:solidFill>
            <a:srgbClr val="00AEEF"/>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 name="Presentation Title Rectangle"/>
          <p:cNvSpPr txBox="1">
            <a:spLocks/>
          </p:cNvSpPr>
          <p:nvPr/>
        </p:nvSpPr>
        <p:spPr>
          <a:xfrm>
            <a:off x="468955" y="5160306"/>
            <a:ext cx="11491027" cy="768272"/>
          </a:xfrm>
          <a:prstGeom prst="rect">
            <a:avLst/>
          </a:prstGeom>
          <a:noFill/>
        </p:spPr>
        <p:txBody>
          <a:bodyPr lIns="182880" rIns="137160" anchor="ctr" anchorCtr="0">
            <a:noAutofit/>
          </a:bodyPr>
          <a:lstStyle>
            <a:lvl1pPr algn="l" defTabSz="914363" rtl="0" eaLnBrk="1" latinLnBrk="0" hangingPunct="1">
              <a:lnSpc>
                <a:spcPct val="90000"/>
              </a:lnSpc>
              <a:spcBef>
                <a:spcPct val="0"/>
              </a:spcBef>
              <a:buNone/>
              <a:defRPr lang="en-US" sz="3600" b="1" i="0" kern="1200" cap="none" spc="-100" baseline="0">
                <a:ln w="3175">
                  <a:noFill/>
                </a:ln>
                <a:gradFill flip="none" rotWithShape="1">
                  <a:gsLst>
                    <a:gs pos="4583">
                      <a:srgbClr val="FFFFFF"/>
                    </a:gs>
                    <a:gs pos="100000">
                      <a:srgbClr val="FFFFFF"/>
                    </a:gs>
                  </a:gsLst>
                  <a:lin ang="5400000" scaled="0"/>
                  <a:tileRect/>
                </a:gradFill>
                <a:effectLst/>
                <a:latin typeface="+mj-lt"/>
                <a:ea typeface="+mn-ea"/>
                <a:cs typeface="Arial" charset="0"/>
              </a:defRPr>
            </a:lvl1pPr>
          </a:lstStyle>
          <a:p>
            <a:pPr algn="ctr"/>
            <a:r>
              <a:rPr lang="en-US" sz="4000" dirty="0">
                <a:solidFill>
                  <a:schemeClr val="bg1">
                    <a:lumMod val="95000"/>
                  </a:schemeClr>
                </a:solidFill>
                <a:latin typeface="Segoe UI Light" pitchFamily="34" charset="0"/>
              </a:rPr>
              <a:t>Mastering C# Design patterns</a:t>
            </a:r>
          </a:p>
        </p:txBody>
      </p:sp>
    </p:spTree>
    <p:extLst>
      <p:ext uri="{BB962C8B-B14F-4D97-AF65-F5344CB8AC3E}">
        <p14:creationId xmlns:p14="http://schemas.microsoft.com/office/powerpoint/2010/main" val="10919245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animBg="1"/>
      <p:bldP spid="8" grpId="0"/>
      <p:bldP spid="12"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37625" y="260032"/>
            <a:ext cx="11418009" cy="2535419"/>
          </a:xfrm>
          <a:prstGeom prst="rect">
            <a:avLst/>
          </a:prstGeom>
        </p:spPr>
      </p:pic>
    </p:spTree>
    <p:extLst>
      <p:ext uri="{BB962C8B-B14F-4D97-AF65-F5344CB8AC3E}">
        <p14:creationId xmlns:p14="http://schemas.microsoft.com/office/powerpoint/2010/main" val="2609557642"/>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61554" y="401823"/>
            <a:ext cx="6092825" cy="646331"/>
          </a:xfrm>
          <a:prstGeom prst="rect">
            <a:avLst/>
          </a:prstGeom>
        </p:spPr>
        <p:txBody>
          <a:bodyPr>
            <a:spAutoFit/>
          </a:bodyPr>
          <a:lstStyle/>
          <a:p>
            <a:r>
              <a:rPr lang="en-IN" dirty="0">
                <a:solidFill>
                  <a:srgbClr val="333333"/>
                </a:solidFill>
                <a:latin typeface="Open Sans"/>
              </a:rPr>
              <a:t>We cannot create an object of Abstract Class but </a:t>
            </a:r>
          </a:p>
          <a:p>
            <a:r>
              <a:rPr lang="en-IN" dirty="0">
                <a:solidFill>
                  <a:srgbClr val="333333"/>
                </a:solidFill>
                <a:latin typeface="Open Sans"/>
              </a:rPr>
              <a:t>we can create a </a:t>
            </a:r>
            <a:r>
              <a:rPr lang="en-IN" dirty="0">
                <a:solidFill>
                  <a:srgbClr val="FF0000"/>
                </a:solidFill>
                <a:latin typeface="Open Sans"/>
              </a:rPr>
              <a:t>reference</a:t>
            </a:r>
            <a:r>
              <a:rPr lang="en-IN" dirty="0">
                <a:solidFill>
                  <a:srgbClr val="333333"/>
                </a:solidFill>
                <a:latin typeface="Open Sans"/>
              </a:rPr>
              <a:t> of it.</a:t>
            </a:r>
            <a:endParaRPr lang="en-IN" dirty="0"/>
          </a:p>
        </p:txBody>
      </p:sp>
      <p:pic>
        <p:nvPicPr>
          <p:cNvPr id="3" name="Picture 2"/>
          <p:cNvPicPr>
            <a:picLocks noChangeAspect="1"/>
          </p:cNvPicPr>
          <p:nvPr/>
        </p:nvPicPr>
        <p:blipFill>
          <a:blip r:embed="rId2"/>
          <a:stretch>
            <a:fillRect/>
          </a:stretch>
        </p:blipFill>
        <p:spPr>
          <a:xfrm>
            <a:off x="632777" y="1143271"/>
            <a:ext cx="5234622" cy="4761139"/>
          </a:xfrm>
          <a:prstGeom prst="rect">
            <a:avLst/>
          </a:prstGeom>
        </p:spPr>
      </p:pic>
    </p:spTree>
    <p:extLst>
      <p:ext uri="{BB962C8B-B14F-4D97-AF65-F5344CB8AC3E}">
        <p14:creationId xmlns:p14="http://schemas.microsoft.com/office/powerpoint/2010/main" val="2453953984"/>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48491" y="281579"/>
            <a:ext cx="11308080" cy="923330"/>
          </a:xfrm>
          <a:prstGeom prst="rect">
            <a:avLst/>
          </a:prstGeom>
        </p:spPr>
        <p:txBody>
          <a:bodyPr wrap="square">
            <a:spAutoFit/>
          </a:bodyPr>
          <a:lstStyle/>
          <a:p>
            <a:r>
              <a:rPr lang="en-IN" dirty="0">
                <a:solidFill>
                  <a:srgbClr val="333333"/>
                </a:solidFill>
                <a:latin typeface="Open Sans"/>
              </a:rPr>
              <a:t>An inheritance between abstract to abstract classes is </a:t>
            </a:r>
            <a:r>
              <a:rPr lang="en-IN" dirty="0">
                <a:solidFill>
                  <a:srgbClr val="FF0000"/>
                </a:solidFill>
                <a:latin typeface="Open Sans"/>
              </a:rPr>
              <a:t>possible</a:t>
            </a:r>
            <a:r>
              <a:rPr lang="en-IN" dirty="0">
                <a:solidFill>
                  <a:srgbClr val="333333"/>
                </a:solidFill>
                <a:latin typeface="Open Sans"/>
              </a:rPr>
              <a:t>. We don't need to implement abstract methods of the base abstract class into a derived abstract class. We can implement it later in </a:t>
            </a:r>
            <a:r>
              <a:rPr lang="en-IN" dirty="0">
                <a:solidFill>
                  <a:srgbClr val="FF0000"/>
                </a:solidFill>
                <a:latin typeface="Open Sans"/>
              </a:rPr>
              <a:t>concrete</a:t>
            </a:r>
            <a:r>
              <a:rPr lang="en-IN" dirty="0">
                <a:solidFill>
                  <a:srgbClr val="333333"/>
                </a:solidFill>
                <a:latin typeface="Open Sans"/>
              </a:rPr>
              <a:t> </a:t>
            </a:r>
            <a:r>
              <a:rPr lang="en-IN" dirty="0">
                <a:solidFill>
                  <a:srgbClr val="FF0000"/>
                </a:solidFill>
                <a:latin typeface="Open Sans"/>
              </a:rPr>
              <a:t>classes</a:t>
            </a:r>
            <a:r>
              <a:rPr lang="en-IN" dirty="0">
                <a:solidFill>
                  <a:srgbClr val="333333"/>
                </a:solidFill>
                <a:latin typeface="Open Sans"/>
              </a:rPr>
              <a:t>.</a:t>
            </a:r>
            <a:endParaRPr lang="en-IN" dirty="0"/>
          </a:p>
        </p:txBody>
      </p:sp>
      <p:pic>
        <p:nvPicPr>
          <p:cNvPr id="3" name="Picture 2"/>
          <p:cNvPicPr>
            <a:picLocks noChangeAspect="1"/>
          </p:cNvPicPr>
          <p:nvPr/>
        </p:nvPicPr>
        <p:blipFill>
          <a:blip r:embed="rId2"/>
          <a:stretch>
            <a:fillRect/>
          </a:stretch>
        </p:blipFill>
        <p:spPr>
          <a:xfrm>
            <a:off x="616131" y="1297849"/>
            <a:ext cx="5486400" cy="5124450"/>
          </a:xfrm>
          <a:prstGeom prst="rect">
            <a:avLst/>
          </a:prstGeom>
        </p:spPr>
      </p:pic>
    </p:spTree>
    <p:extLst>
      <p:ext uri="{BB962C8B-B14F-4D97-AF65-F5344CB8AC3E}">
        <p14:creationId xmlns:p14="http://schemas.microsoft.com/office/powerpoint/2010/main" val="3164889846"/>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52995" y="336178"/>
            <a:ext cx="9649096" cy="4216539"/>
          </a:xfrm>
          <a:prstGeom prst="rect">
            <a:avLst/>
          </a:prstGeom>
        </p:spPr>
        <p:txBody>
          <a:bodyPr wrap="square">
            <a:spAutoFit/>
          </a:bodyPr>
          <a:lstStyle/>
          <a:p>
            <a:r>
              <a:rPr lang="en-IN" sz="2400" dirty="0">
                <a:solidFill>
                  <a:schemeClr val="accent1">
                    <a:lumMod val="50000"/>
                  </a:schemeClr>
                </a:solidFill>
                <a:latin typeface="Open Sans"/>
              </a:rPr>
              <a:t>Some More Notes</a:t>
            </a:r>
          </a:p>
          <a:p>
            <a:endParaRPr lang="en-IN" sz="2400" dirty="0">
              <a:solidFill>
                <a:schemeClr val="accent1">
                  <a:lumMod val="50000"/>
                </a:schemeClr>
              </a:solidFill>
              <a:latin typeface="Open Sans"/>
            </a:endParaRPr>
          </a:p>
          <a:p>
            <a:pPr marL="285750" indent="-285750">
              <a:buFont typeface="Arial" panose="020B0604020202020204" pitchFamily="34" charset="0"/>
              <a:buChar char="•"/>
            </a:pPr>
            <a:r>
              <a:rPr lang="en-IN" sz="2000" dirty="0">
                <a:solidFill>
                  <a:srgbClr val="333333"/>
                </a:solidFill>
              </a:rPr>
              <a:t>The abstract keyword can be used with class, methods, properties, indexers and events.</a:t>
            </a:r>
            <a:br>
              <a:rPr lang="en-IN" sz="2000" dirty="0">
                <a:solidFill>
                  <a:srgbClr val="333333"/>
                </a:solidFill>
              </a:rPr>
            </a:br>
            <a:r>
              <a:rPr lang="en-IN" sz="2000" dirty="0">
                <a:solidFill>
                  <a:srgbClr val="333333"/>
                </a:solidFill>
              </a:rPr>
              <a:t> </a:t>
            </a:r>
          </a:p>
          <a:p>
            <a:pPr marL="285750" indent="-285750">
              <a:buFont typeface="Arial" panose="020B0604020202020204" pitchFamily="34" charset="0"/>
              <a:buChar char="•"/>
            </a:pPr>
            <a:r>
              <a:rPr lang="en-IN" sz="2000" dirty="0">
                <a:solidFill>
                  <a:srgbClr val="333333"/>
                </a:solidFill>
              </a:rPr>
              <a:t>Abstract members can only be declared </a:t>
            </a:r>
            <a:r>
              <a:rPr lang="en-IN" sz="2000" dirty="0">
                <a:solidFill>
                  <a:srgbClr val="FF0000"/>
                </a:solidFill>
              </a:rPr>
              <a:t>inside</a:t>
            </a:r>
            <a:r>
              <a:rPr lang="en-IN" sz="2000" dirty="0">
                <a:solidFill>
                  <a:srgbClr val="333333"/>
                </a:solidFill>
              </a:rPr>
              <a:t> an abstract class. </a:t>
            </a:r>
            <a:br>
              <a:rPr lang="en-IN" sz="2000" dirty="0">
                <a:solidFill>
                  <a:srgbClr val="333333"/>
                </a:solidFill>
              </a:rPr>
            </a:br>
            <a:r>
              <a:rPr lang="en-IN" sz="2000" dirty="0">
                <a:solidFill>
                  <a:srgbClr val="333333"/>
                </a:solidFill>
              </a:rPr>
              <a:t> </a:t>
            </a:r>
          </a:p>
          <a:p>
            <a:pPr marL="285750" indent="-285750">
              <a:buFont typeface="Arial" panose="020B0604020202020204" pitchFamily="34" charset="0"/>
              <a:buChar char="•"/>
            </a:pPr>
            <a:r>
              <a:rPr lang="en-IN" sz="2000" dirty="0">
                <a:solidFill>
                  <a:srgbClr val="333333"/>
                </a:solidFill>
              </a:rPr>
              <a:t>An abstract member cannot be static or private. </a:t>
            </a:r>
            <a:br>
              <a:rPr lang="en-IN" sz="2000" dirty="0">
                <a:solidFill>
                  <a:srgbClr val="333333"/>
                </a:solidFill>
              </a:rPr>
            </a:br>
            <a:r>
              <a:rPr lang="en-IN" sz="2000" dirty="0">
                <a:solidFill>
                  <a:srgbClr val="333333"/>
                </a:solidFill>
              </a:rPr>
              <a:t> </a:t>
            </a:r>
          </a:p>
          <a:p>
            <a:pPr marL="285750" indent="-285750">
              <a:buFont typeface="Arial" panose="020B0604020202020204" pitchFamily="34" charset="0"/>
              <a:buChar char="•"/>
            </a:pPr>
            <a:r>
              <a:rPr lang="en-IN" sz="2000" dirty="0">
                <a:solidFill>
                  <a:srgbClr val="333333"/>
                </a:solidFill>
              </a:rPr>
              <a:t>An abstract method </a:t>
            </a:r>
            <a:r>
              <a:rPr lang="en-IN" sz="2000" dirty="0">
                <a:solidFill>
                  <a:srgbClr val="FF0000"/>
                </a:solidFill>
              </a:rPr>
              <a:t>cannot</a:t>
            </a:r>
            <a:r>
              <a:rPr lang="en-IN" sz="2000" dirty="0">
                <a:solidFill>
                  <a:srgbClr val="333333"/>
                </a:solidFill>
              </a:rPr>
              <a:t> be marked </a:t>
            </a:r>
            <a:r>
              <a:rPr lang="en-IN" sz="2000" dirty="0">
                <a:solidFill>
                  <a:srgbClr val="FF0000"/>
                </a:solidFill>
              </a:rPr>
              <a:t>virtual</a:t>
            </a:r>
            <a:r>
              <a:rPr lang="en-IN" sz="2000" dirty="0">
                <a:solidFill>
                  <a:srgbClr val="333333"/>
                </a:solidFill>
              </a:rPr>
              <a:t>. </a:t>
            </a:r>
            <a:br>
              <a:rPr lang="en-IN" sz="2000" dirty="0">
                <a:solidFill>
                  <a:srgbClr val="333333"/>
                </a:solidFill>
              </a:rPr>
            </a:br>
            <a:r>
              <a:rPr lang="en-IN" sz="2000" dirty="0">
                <a:solidFill>
                  <a:srgbClr val="333333"/>
                </a:solidFill>
              </a:rPr>
              <a:t> </a:t>
            </a:r>
          </a:p>
          <a:p>
            <a:pPr marL="285750" indent="-285750">
              <a:buFont typeface="Arial" panose="020B0604020202020204" pitchFamily="34" charset="0"/>
              <a:buChar char="•"/>
            </a:pPr>
            <a:r>
              <a:rPr lang="en-IN" sz="2000" dirty="0">
                <a:solidFill>
                  <a:srgbClr val="333333"/>
                </a:solidFill>
              </a:rPr>
              <a:t>A concrete class cannot inherit more than one abstract class, in other words </a:t>
            </a:r>
            <a:r>
              <a:rPr lang="en-IN" sz="2000" dirty="0">
                <a:solidFill>
                  <a:srgbClr val="FF0000"/>
                </a:solidFill>
              </a:rPr>
              <a:t>multiple Inheritance </a:t>
            </a:r>
            <a:r>
              <a:rPr lang="en-IN" sz="2000" dirty="0">
                <a:solidFill>
                  <a:srgbClr val="333333"/>
                </a:solidFill>
              </a:rPr>
              <a:t>is not possible. </a:t>
            </a:r>
            <a:endParaRPr lang="en-IN" sz="2000" b="0" i="0" dirty="0">
              <a:solidFill>
                <a:srgbClr val="333333"/>
              </a:solidFill>
              <a:effectLst/>
            </a:endParaRPr>
          </a:p>
        </p:txBody>
      </p:sp>
    </p:spTree>
    <p:extLst>
      <p:ext uri="{BB962C8B-B14F-4D97-AF65-F5344CB8AC3E}">
        <p14:creationId xmlns:p14="http://schemas.microsoft.com/office/powerpoint/2010/main" val="3755638168"/>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6474540"/>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lue Welcome shape"/>
          <p:cNvSpPr/>
          <p:nvPr/>
        </p:nvSpPr>
        <p:spPr bwMode="auto">
          <a:xfrm>
            <a:off x="169818" y="214953"/>
            <a:ext cx="11812676" cy="814863"/>
          </a:xfrm>
          <a:prstGeom prst="rect">
            <a:avLst/>
          </a:prstGeom>
          <a:solidFill>
            <a:schemeClr val="bg2">
              <a:lumMod val="25000"/>
            </a:schemeClr>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3" name="Presentation Title Rectangle"/>
          <p:cNvSpPr txBox="1">
            <a:spLocks/>
          </p:cNvSpPr>
          <p:nvPr/>
        </p:nvSpPr>
        <p:spPr>
          <a:xfrm>
            <a:off x="410895" y="297074"/>
            <a:ext cx="11570764" cy="768272"/>
          </a:xfrm>
          <a:prstGeom prst="rect">
            <a:avLst/>
          </a:prstGeom>
          <a:noFill/>
        </p:spPr>
        <p:txBody>
          <a:bodyPr lIns="182880" rIns="137160" anchor="ctr" anchorCtr="0">
            <a:noAutofit/>
          </a:bodyPr>
          <a:lstStyle>
            <a:lvl1pPr algn="l" defTabSz="914363" rtl="0" eaLnBrk="1" latinLnBrk="0" hangingPunct="1">
              <a:lnSpc>
                <a:spcPct val="90000"/>
              </a:lnSpc>
              <a:spcBef>
                <a:spcPct val="0"/>
              </a:spcBef>
              <a:buNone/>
              <a:defRPr lang="en-US" sz="3600" b="1" i="0" kern="1200" cap="none" spc="-100" baseline="0">
                <a:ln w="3175">
                  <a:noFill/>
                </a:ln>
                <a:gradFill flip="none" rotWithShape="1">
                  <a:gsLst>
                    <a:gs pos="4583">
                      <a:srgbClr val="FFFFFF"/>
                    </a:gs>
                    <a:gs pos="100000">
                      <a:srgbClr val="FFFFFF"/>
                    </a:gs>
                  </a:gsLst>
                  <a:lin ang="5400000" scaled="0"/>
                  <a:tileRect/>
                </a:gradFill>
                <a:effectLst/>
                <a:latin typeface="+mj-lt"/>
                <a:ea typeface="+mn-ea"/>
                <a:cs typeface="Arial" charset="0"/>
              </a:defRPr>
            </a:lvl1pPr>
          </a:lstStyle>
          <a:p>
            <a:pPr algn="ctr"/>
            <a:r>
              <a:rPr lang="en-US" sz="4000" b="0" dirty="0">
                <a:solidFill>
                  <a:schemeClr val="bg1">
                    <a:lumMod val="95000"/>
                  </a:schemeClr>
                </a:solidFill>
                <a:latin typeface="Segoe UI Light" pitchFamily="34" charset="0"/>
              </a:rPr>
              <a:t>Interface</a:t>
            </a:r>
          </a:p>
        </p:txBody>
      </p:sp>
      <p:sp>
        <p:nvSpPr>
          <p:cNvPr id="4" name="TextBox 3"/>
          <p:cNvSpPr txBox="1"/>
          <p:nvPr/>
        </p:nvSpPr>
        <p:spPr>
          <a:xfrm>
            <a:off x="300447" y="1964945"/>
            <a:ext cx="11064239" cy="4555093"/>
          </a:xfrm>
          <a:prstGeom prst="rect">
            <a:avLst/>
          </a:prstGeom>
          <a:noFill/>
        </p:spPr>
        <p:txBody>
          <a:bodyPr wrap="square" lIns="0" tIns="0" rIns="0" bIns="0" rtlCol="0">
            <a:spAutoFit/>
          </a:bodyPr>
          <a:lstStyle/>
          <a:p>
            <a:r>
              <a:rPr lang="en-IN" sz="2400" dirty="0"/>
              <a:t>In the real world, an interface means a medium to interact with something.</a:t>
            </a:r>
          </a:p>
          <a:p>
            <a:endParaRPr lang="en-IN" sz="2400" dirty="0"/>
          </a:p>
          <a:p>
            <a:r>
              <a:rPr lang="en-IN" sz="2400" dirty="0"/>
              <a:t>Similarly, in the programming world, an interface means a </a:t>
            </a:r>
            <a:r>
              <a:rPr lang="en-IN" sz="2400" dirty="0">
                <a:solidFill>
                  <a:srgbClr val="FF0000"/>
                </a:solidFill>
              </a:rPr>
              <a:t>contract</a:t>
            </a:r>
            <a:r>
              <a:rPr lang="en-IN" sz="2400" dirty="0"/>
              <a:t> to interact with multiple code modules. </a:t>
            </a:r>
          </a:p>
          <a:p>
            <a:endParaRPr lang="en-IN" sz="2400" dirty="0"/>
          </a:p>
          <a:p>
            <a:r>
              <a:rPr lang="en-IN" sz="2400" dirty="0"/>
              <a:t>If a class wants to communicate with an interface, it must implement it and define its members.</a:t>
            </a:r>
          </a:p>
          <a:p>
            <a:endParaRPr lang="en-IN" sz="2400" dirty="0"/>
          </a:p>
          <a:p>
            <a:r>
              <a:rPr lang="en-IN" dirty="0"/>
              <a:t> </a:t>
            </a:r>
            <a:r>
              <a:rPr lang="en-IN" sz="2400" dirty="0"/>
              <a:t>It has no implementation of its own and can only be implemented by a class or a </a:t>
            </a:r>
            <a:r>
              <a:rPr lang="en-IN" sz="2400" dirty="0" err="1"/>
              <a:t>struct</a:t>
            </a:r>
            <a:r>
              <a:rPr lang="en-IN" sz="2400" dirty="0"/>
              <a:t>. Any of the two that implement the interface must provide the definitions to members specified in the interface. It is like a contract for all the derived classes to follow.</a:t>
            </a:r>
            <a:r>
              <a:rPr lang="en-IN" sz="3200" dirty="0"/>
              <a:t> </a:t>
            </a:r>
            <a:endParaRPr lang="en-IN" sz="7200" dirty="0">
              <a:gradFill>
                <a:gsLst>
                  <a:gs pos="0">
                    <a:schemeClr val="tx1">
                      <a:lumMod val="75000"/>
                      <a:lumOff val="25000"/>
                    </a:schemeClr>
                  </a:gs>
                  <a:gs pos="80000">
                    <a:schemeClr val="tx1">
                      <a:lumMod val="65000"/>
                      <a:lumOff val="35000"/>
                    </a:schemeClr>
                  </a:gs>
                </a:gsLst>
                <a:lin ang="16200000" scaled="0"/>
              </a:gradFill>
              <a:latin typeface="Segoe UI Light" pitchFamily="34" charset="0"/>
            </a:endParaRPr>
          </a:p>
        </p:txBody>
      </p:sp>
      <p:sp>
        <p:nvSpPr>
          <p:cNvPr id="6" name="Rectangle 5"/>
          <p:cNvSpPr/>
          <p:nvPr/>
        </p:nvSpPr>
        <p:spPr>
          <a:xfrm>
            <a:off x="209007" y="1242770"/>
            <a:ext cx="3180743" cy="523220"/>
          </a:xfrm>
          <a:prstGeom prst="rect">
            <a:avLst/>
          </a:prstGeom>
        </p:spPr>
        <p:txBody>
          <a:bodyPr wrap="none">
            <a:spAutoFit/>
          </a:bodyPr>
          <a:lstStyle/>
          <a:p>
            <a:r>
              <a:rPr lang="en-IN" sz="2400" b="1" dirty="0">
                <a:solidFill>
                  <a:schemeClr val="accent1">
                    <a:lumMod val="50000"/>
                  </a:schemeClr>
                </a:solidFill>
              </a:rPr>
              <a:t>What an interface is</a:t>
            </a:r>
            <a:r>
              <a:rPr lang="en-IN" sz="2800" b="1" dirty="0">
                <a:solidFill>
                  <a:schemeClr val="accent1">
                    <a:lumMod val="50000"/>
                  </a:schemeClr>
                </a:solidFill>
                <a:latin typeface="Open Sans"/>
              </a:rPr>
              <a:t> </a:t>
            </a:r>
            <a:endParaRPr lang="en-IN" sz="2800" dirty="0">
              <a:solidFill>
                <a:schemeClr val="accent1">
                  <a:lumMod val="50000"/>
                </a:schemeClr>
              </a:solidFill>
            </a:endParaRPr>
          </a:p>
        </p:txBody>
      </p:sp>
    </p:spTree>
    <p:extLst>
      <p:ext uri="{BB962C8B-B14F-4D97-AF65-F5344CB8AC3E}">
        <p14:creationId xmlns:p14="http://schemas.microsoft.com/office/powerpoint/2010/main" val="1600132640"/>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87829" y="600890"/>
            <a:ext cx="10801830" cy="5539978"/>
          </a:xfrm>
          <a:prstGeom prst="rect">
            <a:avLst/>
          </a:prstGeom>
          <a:noFill/>
        </p:spPr>
        <p:txBody>
          <a:bodyPr wrap="square" lIns="0" tIns="0" rIns="0" bIns="0" rtlCol="0">
            <a:spAutoFit/>
          </a:bodyPr>
          <a:lstStyle/>
          <a:p>
            <a:r>
              <a:rPr lang="en-IN" sz="2400" dirty="0"/>
              <a:t>An interface cannot contain fields, constant members, constructors, destructors and static members</a:t>
            </a:r>
          </a:p>
          <a:p>
            <a:endParaRPr lang="en-IN" sz="2400" dirty="0"/>
          </a:p>
          <a:p>
            <a:r>
              <a:rPr lang="en-IN" sz="2400" dirty="0"/>
              <a:t>An interface is not a class. It contains only method signatures. It has no implementation on its own and </a:t>
            </a:r>
            <a:r>
              <a:rPr lang="en-IN" sz="2400" dirty="0">
                <a:solidFill>
                  <a:srgbClr val="FF0000"/>
                </a:solidFill>
              </a:rPr>
              <a:t>cannot</a:t>
            </a:r>
            <a:r>
              <a:rPr lang="en-IN" sz="2400" dirty="0"/>
              <a:t> be instantiated. Its implementation logic is provided by the classes that derived from it.</a:t>
            </a:r>
          </a:p>
          <a:p>
            <a:endParaRPr lang="en-IN" sz="2400" dirty="0"/>
          </a:p>
          <a:p>
            <a:r>
              <a:rPr lang="en-IN" sz="2400" dirty="0"/>
              <a:t> An interface is mostly considered to be a </a:t>
            </a:r>
            <a:r>
              <a:rPr lang="en-IN" sz="2400" dirty="0">
                <a:solidFill>
                  <a:srgbClr val="FF0000"/>
                </a:solidFill>
              </a:rPr>
              <a:t>pure abstract class</a:t>
            </a:r>
            <a:r>
              <a:rPr lang="en-IN" sz="2400" dirty="0"/>
              <a:t>. However, there is the advantage of using an interface over an abstract class; that is "</a:t>
            </a:r>
            <a:r>
              <a:rPr lang="en-IN" sz="2400" dirty="0">
                <a:solidFill>
                  <a:srgbClr val="FF0000"/>
                </a:solidFill>
              </a:rPr>
              <a:t>Multiple Inheritance Support</a:t>
            </a:r>
            <a:r>
              <a:rPr lang="en-IN" sz="2400" dirty="0"/>
              <a:t>". In C#, two classes (either abstract or concrete) cannot be inherited by the same derived class. It causes </a:t>
            </a:r>
            <a:r>
              <a:rPr lang="en-IN" sz="2400" dirty="0">
                <a:solidFill>
                  <a:srgbClr val="FF0000"/>
                </a:solidFill>
              </a:rPr>
              <a:t>ambiguity</a:t>
            </a:r>
            <a:r>
              <a:rPr lang="en-IN" sz="2400" dirty="0"/>
              <a:t> in the derived class if both have the same method signature. But we can do multiple inheritance in C# using interfaces.</a:t>
            </a:r>
            <a:endParaRPr lang="en-IN" sz="3200" dirty="0"/>
          </a:p>
          <a:p>
            <a:endParaRPr lang="en-IN" sz="4800" dirty="0">
              <a:gradFill>
                <a:gsLst>
                  <a:gs pos="0">
                    <a:schemeClr val="tx1">
                      <a:lumMod val="75000"/>
                      <a:lumOff val="25000"/>
                    </a:schemeClr>
                  </a:gs>
                  <a:gs pos="80000">
                    <a:schemeClr val="tx1">
                      <a:lumMod val="65000"/>
                      <a:lumOff val="35000"/>
                    </a:schemeClr>
                  </a:gs>
                </a:gsLst>
                <a:lin ang="16200000" scaled="0"/>
              </a:gradFill>
              <a:latin typeface="Segoe UI Light" pitchFamily="34" charset="0"/>
            </a:endParaRPr>
          </a:p>
        </p:txBody>
      </p:sp>
    </p:spTree>
    <p:extLst>
      <p:ext uri="{BB962C8B-B14F-4D97-AF65-F5344CB8AC3E}">
        <p14:creationId xmlns:p14="http://schemas.microsoft.com/office/powerpoint/2010/main" val="3265286076"/>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57052" y="331152"/>
            <a:ext cx="10981508" cy="2677656"/>
          </a:xfrm>
          <a:prstGeom prst="rect">
            <a:avLst/>
          </a:prstGeom>
        </p:spPr>
        <p:txBody>
          <a:bodyPr wrap="square">
            <a:spAutoFit/>
          </a:bodyPr>
          <a:lstStyle/>
          <a:p>
            <a:r>
              <a:rPr lang="en-IN" sz="2400" dirty="0">
                <a:solidFill>
                  <a:srgbClr val="333333"/>
                </a:solidFill>
                <a:latin typeface="Open Sans"/>
              </a:rPr>
              <a:t>An interface plays a vital role in the Service Oriented Architecture (</a:t>
            </a:r>
            <a:r>
              <a:rPr lang="en-IN" sz="2400" dirty="0">
                <a:solidFill>
                  <a:srgbClr val="FF0000"/>
                </a:solidFill>
                <a:latin typeface="Open Sans"/>
              </a:rPr>
              <a:t>SOA</a:t>
            </a:r>
            <a:r>
              <a:rPr lang="en-IN" sz="2400" dirty="0">
                <a:solidFill>
                  <a:srgbClr val="333333"/>
                </a:solidFill>
                <a:latin typeface="Open Sans"/>
              </a:rPr>
              <a:t>). </a:t>
            </a:r>
          </a:p>
          <a:p>
            <a:endParaRPr lang="en-IN" sz="2400" dirty="0">
              <a:solidFill>
                <a:srgbClr val="333333"/>
              </a:solidFill>
              <a:latin typeface="Open Sans"/>
            </a:endParaRPr>
          </a:p>
          <a:p>
            <a:r>
              <a:rPr lang="en-IN" sz="2400" dirty="0">
                <a:solidFill>
                  <a:srgbClr val="333333"/>
                </a:solidFill>
                <a:latin typeface="Open Sans"/>
              </a:rPr>
              <a:t>In WCF, we use interfaces to define Service Contracts. A single class can implement any number of Service Contract Interfaces. </a:t>
            </a:r>
          </a:p>
          <a:p>
            <a:endParaRPr lang="en-IN" sz="2400" dirty="0">
              <a:solidFill>
                <a:srgbClr val="333333"/>
              </a:solidFill>
              <a:latin typeface="Open Sans"/>
            </a:endParaRPr>
          </a:p>
          <a:p>
            <a:r>
              <a:rPr lang="en-IN" sz="2400" dirty="0">
                <a:solidFill>
                  <a:srgbClr val="333333"/>
                </a:solidFill>
                <a:latin typeface="Open Sans"/>
              </a:rPr>
              <a:t>It is generally accepted as the best practice to do so. However, we can also use classes for Service Contracts</a:t>
            </a:r>
            <a:endParaRPr lang="en-IN" sz="2400" dirty="0"/>
          </a:p>
        </p:txBody>
      </p:sp>
    </p:spTree>
    <p:extLst>
      <p:ext uri="{BB962C8B-B14F-4D97-AF65-F5344CB8AC3E}">
        <p14:creationId xmlns:p14="http://schemas.microsoft.com/office/powerpoint/2010/main" val="284587046"/>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64432" y="143555"/>
            <a:ext cx="8267768" cy="6570754"/>
          </a:xfrm>
          <a:prstGeom prst="rect">
            <a:avLst/>
          </a:prstGeom>
        </p:spPr>
      </p:pic>
    </p:spTree>
    <p:extLst>
      <p:ext uri="{BB962C8B-B14F-4D97-AF65-F5344CB8AC3E}">
        <p14:creationId xmlns:p14="http://schemas.microsoft.com/office/powerpoint/2010/main" val="2331391147"/>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04164" y="192676"/>
            <a:ext cx="6761973" cy="5907677"/>
          </a:xfrm>
          <a:prstGeom prst="rect">
            <a:avLst/>
          </a:prstGeom>
        </p:spPr>
      </p:pic>
      <p:sp>
        <p:nvSpPr>
          <p:cNvPr id="3" name="TextBox 2"/>
          <p:cNvSpPr txBox="1"/>
          <p:nvPr/>
        </p:nvSpPr>
        <p:spPr>
          <a:xfrm>
            <a:off x="5172891" y="2991394"/>
            <a:ext cx="5858655" cy="1231106"/>
          </a:xfrm>
          <a:prstGeom prst="rect">
            <a:avLst/>
          </a:prstGeom>
          <a:noFill/>
        </p:spPr>
        <p:txBody>
          <a:bodyPr wrap="none" lIns="0" tIns="0" rIns="0" bIns="0" rtlCol="0">
            <a:spAutoFit/>
          </a:bodyPr>
          <a:lstStyle/>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Can you spot</a:t>
            </a:r>
          </a:p>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What’s wrong in this code ?</a:t>
            </a:r>
          </a:p>
        </p:txBody>
      </p:sp>
    </p:spTree>
    <p:extLst>
      <p:ext uri="{BB962C8B-B14F-4D97-AF65-F5344CB8AC3E}">
        <p14:creationId xmlns:p14="http://schemas.microsoft.com/office/powerpoint/2010/main" val="2808445720"/>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lue Welcome shape"/>
          <p:cNvSpPr/>
          <p:nvPr/>
        </p:nvSpPr>
        <p:spPr bwMode="auto">
          <a:xfrm>
            <a:off x="174603" y="284226"/>
            <a:ext cx="11812676" cy="814863"/>
          </a:xfrm>
          <a:prstGeom prst="rect">
            <a:avLst/>
          </a:prstGeom>
          <a:solidFill>
            <a:schemeClr val="bg2">
              <a:lumMod val="25000"/>
            </a:schemeClr>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3" name="Presentation Title Rectangle"/>
          <p:cNvSpPr txBox="1">
            <a:spLocks/>
          </p:cNvSpPr>
          <p:nvPr/>
        </p:nvSpPr>
        <p:spPr>
          <a:xfrm>
            <a:off x="415680" y="366347"/>
            <a:ext cx="11570764" cy="768272"/>
          </a:xfrm>
          <a:prstGeom prst="rect">
            <a:avLst/>
          </a:prstGeom>
          <a:noFill/>
        </p:spPr>
        <p:txBody>
          <a:bodyPr lIns="182880" rIns="137160" anchor="ctr" anchorCtr="0">
            <a:noAutofit/>
          </a:bodyPr>
          <a:lstStyle>
            <a:lvl1pPr algn="l" defTabSz="914363" rtl="0" eaLnBrk="1" latinLnBrk="0" hangingPunct="1">
              <a:lnSpc>
                <a:spcPct val="90000"/>
              </a:lnSpc>
              <a:spcBef>
                <a:spcPct val="0"/>
              </a:spcBef>
              <a:buNone/>
              <a:defRPr lang="en-US" sz="3600" b="1" i="0" kern="1200" cap="none" spc="-100" baseline="0">
                <a:ln w="3175">
                  <a:noFill/>
                </a:ln>
                <a:gradFill flip="none" rotWithShape="1">
                  <a:gsLst>
                    <a:gs pos="4583">
                      <a:srgbClr val="FFFFFF"/>
                    </a:gs>
                    <a:gs pos="100000">
                      <a:srgbClr val="FFFFFF"/>
                    </a:gs>
                  </a:gsLst>
                  <a:lin ang="5400000" scaled="0"/>
                  <a:tileRect/>
                </a:gradFill>
                <a:effectLst/>
                <a:latin typeface="+mj-lt"/>
                <a:ea typeface="+mn-ea"/>
                <a:cs typeface="Arial" charset="0"/>
              </a:defRPr>
            </a:lvl1pPr>
          </a:lstStyle>
          <a:p>
            <a:pPr algn="ctr"/>
            <a:r>
              <a:rPr lang="en-US" sz="4000" b="0" dirty="0">
                <a:solidFill>
                  <a:schemeClr val="bg1">
                    <a:lumMod val="95000"/>
                  </a:schemeClr>
                </a:solidFill>
                <a:latin typeface="Segoe UI Light" pitchFamily="34" charset="0"/>
              </a:rPr>
              <a:t>C# Design Patterns</a:t>
            </a:r>
          </a:p>
        </p:txBody>
      </p:sp>
      <p:sp>
        <p:nvSpPr>
          <p:cNvPr id="4" name="Blue Welcome shape"/>
          <p:cNvSpPr/>
          <p:nvPr/>
        </p:nvSpPr>
        <p:spPr bwMode="auto">
          <a:xfrm>
            <a:off x="4169244" y="5577840"/>
            <a:ext cx="7812415" cy="1280160"/>
          </a:xfrm>
          <a:prstGeom prst="rect">
            <a:avLst/>
          </a:prstGeom>
          <a:solidFill>
            <a:schemeClr val="accent5">
              <a:lumMod val="50000"/>
            </a:schemeClr>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5" name="Presentation Title Rectangle"/>
          <p:cNvSpPr txBox="1">
            <a:spLocks/>
          </p:cNvSpPr>
          <p:nvPr/>
        </p:nvSpPr>
        <p:spPr>
          <a:xfrm>
            <a:off x="4584879" y="5605237"/>
            <a:ext cx="3997233" cy="768272"/>
          </a:xfrm>
          <a:prstGeom prst="rect">
            <a:avLst/>
          </a:prstGeom>
          <a:noFill/>
        </p:spPr>
        <p:txBody>
          <a:bodyPr lIns="182880" rIns="137160" anchor="ctr" anchorCtr="0">
            <a:noAutofit/>
          </a:bodyPr>
          <a:lstStyle>
            <a:lvl1pPr algn="l" defTabSz="914363" rtl="0" eaLnBrk="1" latinLnBrk="0" hangingPunct="1">
              <a:lnSpc>
                <a:spcPct val="90000"/>
              </a:lnSpc>
              <a:spcBef>
                <a:spcPct val="0"/>
              </a:spcBef>
              <a:buNone/>
              <a:defRPr lang="en-US" sz="3600" b="1" i="0" kern="1200" cap="none" spc="-100" baseline="0">
                <a:ln w="3175">
                  <a:noFill/>
                </a:ln>
                <a:gradFill flip="none" rotWithShape="1">
                  <a:gsLst>
                    <a:gs pos="4583">
                      <a:srgbClr val="FFFFFF"/>
                    </a:gs>
                    <a:gs pos="100000">
                      <a:srgbClr val="FFFFFF"/>
                    </a:gs>
                  </a:gsLst>
                  <a:lin ang="5400000" scaled="0"/>
                  <a:tileRect/>
                </a:gradFill>
                <a:effectLst/>
                <a:latin typeface="+mj-lt"/>
                <a:ea typeface="+mn-ea"/>
                <a:cs typeface="Arial" charset="0"/>
              </a:defRPr>
            </a:lvl1pPr>
          </a:lstStyle>
          <a:p>
            <a:r>
              <a:rPr lang="en-US" sz="4000" b="0" dirty="0">
                <a:solidFill>
                  <a:schemeClr val="bg1">
                    <a:lumMod val="95000"/>
                  </a:schemeClr>
                </a:solidFill>
                <a:latin typeface="Segoe UI Light" pitchFamily="34" charset="0"/>
              </a:rPr>
              <a:t>Maruti Makwana</a:t>
            </a:r>
          </a:p>
        </p:txBody>
      </p:sp>
      <p:sp>
        <p:nvSpPr>
          <p:cNvPr id="6" name="Presentation Title Rectangle"/>
          <p:cNvSpPr txBox="1">
            <a:spLocks/>
          </p:cNvSpPr>
          <p:nvPr/>
        </p:nvSpPr>
        <p:spPr>
          <a:xfrm>
            <a:off x="4584879" y="6084282"/>
            <a:ext cx="3997233" cy="768272"/>
          </a:xfrm>
          <a:prstGeom prst="rect">
            <a:avLst/>
          </a:prstGeom>
          <a:noFill/>
        </p:spPr>
        <p:txBody>
          <a:bodyPr lIns="182880" rIns="137160" anchor="ctr" anchorCtr="0">
            <a:noAutofit/>
          </a:bodyPr>
          <a:lstStyle>
            <a:lvl1pPr algn="l" defTabSz="914363" rtl="0" eaLnBrk="1" latinLnBrk="0" hangingPunct="1">
              <a:lnSpc>
                <a:spcPct val="90000"/>
              </a:lnSpc>
              <a:spcBef>
                <a:spcPct val="0"/>
              </a:spcBef>
              <a:buNone/>
              <a:defRPr lang="en-US" sz="3600" b="1" i="0" kern="1200" cap="none" spc="-100" baseline="0">
                <a:ln w="3175">
                  <a:noFill/>
                </a:ln>
                <a:gradFill flip="none" rotWithShape="1">
                  <a:gsLst>
                    <a:gs pos="4583">
                      <a:srgbClr val="FFFFFF"/>
                    </a:gs>
                    <a:gs pos="100000">
                      <a:srgbClr val="FFFFFF"/>
                    </a:gs>
                  </a:gsLst>
                  <a:lin ang="5400000" scaled="0"/>
                  <a:tileRect/>
                </a:gradFill>
                <a:effectLst/>
                <a:latin typeface="+mj-lt"/>
                <a:ea typeface="+mn-ea"/>
                <a:cs typeface="Arial" charset="0"/>
              </a:defRPr>
            </a:lvl1pPr>
          </a:lstStyle>
          <a:p>
            <a:r>
              <a:rPr lang="en-US" sz="2400" dirty="0">
                <a:solidFill>
                  <a:schemeClr val="bg1">
                    <a:lumMod val="95000"/>
                  </a:schemeClr>
                </a:solidFill>
                <a:latin typeface="Segoe UI Light" pitchFamily="34" charset="0"/>
              </a:rPr>
              <a:t>M C T</a:t>
            </a:r>
            <a:r>
              <a:rPr lang="en-US" sz="2400" b="0" dirty="0">
                <a:solidFill>
                  <a:schemeClr val="bg1">
                    <a:lumMod val="95000"/>
                  </a:schemeClr>
                </a:solidFill>
                <a:latin typeface="Segoe UI Light" pitchFamily="34" charset="0"/>
              </a:rPr>
              <a:t>  Corporate Trainer</a:t>
            </a:r>
          </a:p>
        </p:txBody>
      </p:sp>
      <p:pic>
        <p:nvPicPr>
          <p:cNvPr id="7" name="Picture 6"/>
          <p:cNvPicPr>
            <a:picLocks noChangeAspect="1"/>
          </p:cNvPicPr>
          <p:nvPr/>
        </p:nvPicPr>
        <p:blipFill rotWithShape="1">
          <a:blip r:embed="rId2">
            <a:extLst>
              <a:ext uri="{BEBA8EAE-BF5A-486C-A8C5-ECC9F3942E4B}">
                <a14:imgProps xmlns:a14="http://schemas.microsoft.com/office/drawing/2010/main">
                  <a14:imgLayer r:embed="rId3">
                    <a14:imgEffect>
                      <a14:backgroundRemoval t="3514" b="83845" l="8485" r="97758">
                        <a14:foregroundMark x1="46667" y1="41236" x2="57636" y2="34370"/>
                      </a14:backgroundRemoval>
                    </a14:imgEffect>
                  </a14:imgLayer>
                </a14:imgProps>
              </a:ext>
              <a:ext uri="{28A0092B-C50C-407E-A947-70E740481C1C}">
                <a14:useLocalDpi xmlns:a14="http://schemas.microsoft.com/office/drawing/2010/main" val="0"/>
              </a:ext>
            </a:extLst>
          </a:blip>
          <a:srcRect l="15380" r="4381" b="34172"/>
          <a:stretch/>
        </p:blipFill>
        <p:spPr>
          <a:xfrm>
            <a:off x="174603" y="2180891"/>
            <a:ext cx="3800677" cy="4677109"/>
          </a:xfrm>
          <a:prstGeom prst="rect">
            <a:avLst/>
          </a:prstGeom>
        </p:spPr>
      </p:pic>
    </p:spTree>
    <p:extLst>
      <p:ext uri="{BB962C8B-B14F-4D97-AF65-F5344CB8AC3E}">
        <p14:creationId xmlns:p14="http://schemas.microsoft.com/office/powerpoint/2010/main" val="3490600490"/>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79943" y="135527"/>
            <a:ext cx="5219520" cy="6585018"/>
          </a:xfrm>
          <a:prstGeom prst="rect">
            <a:avLst/>
          </a:prstGeom>
        </p:spPr>
      </p:pic>
      <p:sp>
        <p:nvSpPr>
          <p:cNvPr id="3" name="Rectangle 2"/>
          <p:cNvSpPr/>
          <p:nvPr/>
        </p:nvSpPr>
        <p:spPr>
          <a:xfrm>
            <a:off x="6170023" y="1161981"/>
            <a:ext cx="2973977" cy="4093428"/>
          </a:xfrm>
          <a:prstGeom prst="rect">
            <a:avLst/>
          </a:prstGeom>
        </p:spPr>
        <p:txBody>
          <a:bodyPr wrap="square">
            <a:spAutoFit/>
          </a:bodyPr>
          <a:lstStyle/>
          <a:p>
            <a:r>
              <a:rPr lang="en-IN" sz="2000" dirty="0">
                <a:solidFill>
                  <a:srgbClr val="333333"/>
                </a:solidFill>
                <a:latin typeface="calibri" panose="020F0502020204030204" pitchFamily="34" charset="0"/>
              </a:rPr>
              <a:t>Interface methods are implicitly public in C# because an interface is a contract meant to be used by other classes. Moreover, we must declare these methods as public in derived classes, when we provide implementations to these methods. Also, we cannot declare these methods as static</a:t>
            </a:r>
            <a:endParaRPr lang="en-IN" sz="2000" dirty="0"/>
          </a:p>
        </p:txBody>
      </p:sp>
    </p:spTree>
    <p:extLst>
      <p:ext uri="{BB962C8B-B14F-4D97-AF65-F5344CB8AC3E}">
        <p14:creationId xmlns:p14="http://schemas.microsoft.com/office/powerpoint/2010/main" val="3857493131"/>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18860" y="205468"/>
            <a:ext cx="9498032" cy="6130018"/>
          </a:xfrm>
          <a:prstGeom prst="rect">
            <a:avLst/>
          </a:prstGeom>
        </p:spPr>
      </p:pic>
    </p:spTree>
    <p:extLst>
      <p:ext uri="{BB962C8B-B14F-4D97-AF65-F5344CB8AC3E}">
        <p14:creationId xmlns:p14="http://schemas.microsoft.com/office/powerpoint/2010/main" val="2201126059"/>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62922" y="213768"/>
            <a:ext cx="10067000" cy="6278472"/>
          </a:xfrm>
          <a:prstGeom prst="rect">
            <a:avLst/>
          </a:prstGeom>
        </p:spPr>
      </p:pic>
    </p:spTree>
    <p:extLst>
      <p:ext uri="{BB962C8B-B14F-4D97-AF65-F5344CB8AC3E}">
        <p14:creationId xmlns:p14="http://schemas.microsoft.com/office/powerpoint/2010/main" val="2767300768"/>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66057" y="393952"/>
            <a:ext cx="10393680" cy="1569660"/>
          </a:xfrm>
          <a:prstGeom prst="rect">
            <a:avLst/>
          </a:prstGeom>
        </p:spPr>
        <p:txBody>
          <a:bodyPr wrap="square">
            <a:spAutoFit/>
          </a:bodyPr>
          <a:lstStyle/>
          <a:p>
            <a:r>
              <a:rPr lang="en-IN" sz="2400" dirty="0">
                <a:solidFill>
                  <a:srgbClr val="333333"/>
                </a:solidFill>
                <a:latin typeface="Open Sans"/>
              </a:rPr>
              <a:t>Now Suppose if the Apple class wants to add some new features like </a:t>
            </a:r>
            <a:r>
              <a:rPr lang="en-IN" sz="2400" dirty="0" err="1">
                <a:solidFill>
                  <a:srgbClr val="333333"/>
                </a:solidFill>
                <a:latin typeface="Open Sans"/>
              </a:rPr>
              <a:t>TouchID</a:t>
            </a:r>
            <a:r>
              <a:rPr lang="en-IN" sz="2400" dirty="0">
                <a:solidFill>
                  <a:srgbClr val="333333"/>
                </a:solidFill>
                <a:latin typeface="Open Sans"/>
              </a:rPr>
              <a:t> and Samsung don’t want it then we can implement </a:t>
            </a:r>
            <a:r>
              <a:rPr lang="en-IN" sz="2400" dirty="0" err="1">
                <a:solidFill>
                  <a:srgbClr val="333333"/>
                </a:solidFill>
                <a:latin typeface="Open Sans"/>
              </a:rPr>
              <a:t>TouchID</a:t>
            </a:r>
            <a:r>
              <a:rPr lang="en-IN" sz="2400" dirty="0">
                <a:solidFill>
                  <a:srgbClr val="333333"/>
                </a:solidFill>
                <a:latin typeface="Open Sans"/>
              </a:rPr>
              <a:t> features in Apple only and it can easily be done by defining another interface </a:t>
            </a:r>
            <a:r>
              <a:rPr lang="en-IN" sz="2400" dirty="0" err="1">
                <a:solidFill>
                  <a:srgbClr val="333333"/>
                </a:solidFill>
                <a:latin typeface="Open Sans"/>
              </a:rPr>
              <a:t>IFeatures</a:t>
            </a:r>
            <a:r>
              <a:rPr lang="en-IN" sz="2400" dirty="0">
                <a:solidFill>
                  <a:srgbClr val="333333"/>
                </a:solidFill>
                <a:latin typeface="Open Sans"/>
              </a:rPr>
              <a:t>.</a:t>
            </a:r>
            <a:endParaRPr lang="en-IN" sz="2400" dirty="0"/>
          </a:p>
        </p:txBody>
      </p:sp>
    </p:spTree>
    <p:extLst>
      <p:ext uri="{BB962C8B-B14F-4D97-AF65-F5344CB8AC3E}">
        <p14:creationId xmlns:p14="http://schemas.microsoft.com/office/powerpoint/2010/main" val="2747980904"/>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09607" y="212135"/>
            <a:ext cx="8997119" cy="6371545"/>
          </a:xfrm>
          <a:prstGeom prst="rect">
            <a:avLst/>
          </a:prstGeom>
        </p:spPr>
      </p:pic>
    </p:spTree>
    <p:extLst>
      <p:ext uri="{BB962C8B-B14F-4D97-AF65-F5344CB8AC3E}">
        <p14:creationId xmlns:p14="http://schemas.microsoft.com/office/powerpoint/2010/main" val="3331042715"/>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39932" y="498455"/>
            <a:ext cx="9740537" cy="1384995"/>
          </a:xfrm>
          <a:prstGeom prst="rect">
            <a:avLst/>
          </a:prstGeom>
        </p:spPr>
        <p:txBody>
          <a:bodyPr wrap="square">
            <a:spAutoFit/>
          </a:bodyPr>
          <a:lstStyle/>
          <a:p>
            <a:r>
              <a:rPr lang="en-IN" sz="2800" dirty="0">
                <a:solidFill>
                  <a:srgbClr val="333333"/>
                </a:solidFill>
                <a:latin typeface="calibri" panose="020F0502020204030204" pitchFamily="34" charset="0"/>
              </a:rPr>
              <a:t>So, this way we can get multiple inheritance in C#. Let's create the objects of the concrete classes Apple and Samsung and build the project.</a:t>
            </a:r>
            <a:endParaRPr lang="en-IN" sz="2800" dirty="0"/>
          </a:p>
        </p:txBody>
      </p:sp>
    </p:spTree>
    <p:extLst>
      <p:ext uri="{BB962C8B-B14F-4D97-AF65-F5344CB8AC3E}">
        <p14:creationId xmlns:p14="http://schemas.microsoft.com/office/powerpoint/2010/main" val="966503350"/>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35707" y="134846"/>
            <a:ext cx="10060181" cy="6448834"/>
          </a:xfrm>
          <a:prstGeom prst="rect">
            <a:avLst/>
          </a:prstGeom>
        </p:spPr>
      </p:pic>
    </p:spTree>
    <p:extLst>
      <p:ext uri="{BB962C8B-B14F-4D97-AF65-F5344CB8AC3E}">
        <p14:creationId xmlns:p14="http://schemas.microsoft.com/office/powerpoint/2010/main" val="4250204197"/>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03064" y="254045"/>
            <a:ext cx="11605478" cy="4265704"/>
          </a:xfrm>
          <a:prstGeom prst="rect">
            <a:avLst/>
          </a:prstGeom>
        </p:spPr>
      </p:pic>
    </p:spTree>
    <p:extLst>
      <p:ext uri="{BB962C8B-B14F-4D97-AF65-F5344CB8AC3E}">
        <p14:creationId xmlns:p14="http://schemas.microsoft.com/office/powerpoint/2010/main" val="163454901"/>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30181" y="370506"/>
            <a:ext cx="4444294" cy="461665"/>
          </a:xfrm>
          <a:prstGeom prst="rect">
            <a:avLst/>
          </a:prstGeom>
        </p:spPr>
        <p:txBody>
          <a:bodyPr wrap="none">
            <a:spAutoFit/>
          </a:bodyPr>
          <a:lstStyle/>
          <a:p>
            <a:r>
              <a:rPr lang="en-IN" sz="2400" b="1" dirty="0">
                <a:solidFill>
                  <a:srgbClr val="333333"/>
                </a:solidFill>
                <a:latin typeface="calibri" panose="020F0502020204030204" pitchFamily="34" charset="0"/>
              </a:rPr>
              <a:t>Explicit Interface Implementation</a:t>
            </a:r>
            <a:endParaRPr lang="en-IN" sz="2400" b="1" i="0" dirty="0">
              <a:solidFill>
                <a:srgbClr val="333333"/>
              </a:solidFill>
              <a:effectLst/>
              <a:latin typeface="calibri" panose="020F0502020204030204" pitchFamily="34" charset="0"/>
            </a:endParaRPr>
          </a:p>
        </p:txBody>
      </p:sp>
      <p:sp>
        <p:nvSpPr>
          <p:cNvPr id="3" name="Rectangle 2"/>
          <p:cNvSpPr/>
          <p:nvPr/>
        </p:nvSpPr>
        <p:spPr>
          <a:xfrm>
            <a:off x="530181" y="1355246"/>
            <a:ext cx="10743065" cy="1938992"/>
          </a:xfrm>
          <a:prstGeom prst="rect">
            <a:avLst/>
          </a:prstGeom>
        </p:spPr>
        <p:txBody>
          <a:bodyPr wrap="square">
            <a:spAutoFit/>
          </a:bodyPr>
          <a:lstStyle/>
          <a:p>
            <a:r>
              <a:rPr lang="en-IN" sz="2400" dirty="0">
                <a:solidFill>
                  <a:srgbClr val="333333"/>
                </a:solidFill>
                <a:latin typeface="calibri" panose="020F0502020204030204" pitchFamily="34" charset="0"/>
              </a:rPr>
              <a:t>When working with interfaces, there occurs a situation when a class implements two interfaces and both the interfaces contain a member with the same signature. When the class provides a definition to interface members, it gets confused about which member gets the definition since both have the same name. In that case, we'll an Explicit Interface Implementation.</a:t>
            </a:r>
            <a:endParaRPr lang="en-IN" sz="2400" dirty="0"/>
          </a:p>
        </p:txBody>
      </p:sp>
    </p:spTree>
    <p:extLst>
      <p:ext uri="{BB962C8B-B14F-4D97-AF65-F5344CB8AC3E}">
        <p14:creationId xmlns:p14="http://schemas.microsoft.com/office/powerpoint/2010/main" val="1661872789"/>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45381" y="213631"/>
            <a:ext cx="6047705" cy="6317797"/>
          </a:xfrm>
          <a:prstGeom prst="rect">
            <a:avLst/>
          </a:prstGeom>
        </p:spPr>
      </p:pic>
    </p:spTree>
    <p:extLst>
      <p:ext uri="{BB962C8B-B14F-4D97-AF65-F5344CB8AC3E}">
        <p14:creationId xmlns:p14="http://schemas.microsoft.com/office/powerpoint/2010/main" val="2380969657"/>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lue Welcome shape"/>
          <p:cNvSpPr/>
          <p:nvPr/>
        </p:nvSpPr>
        <p:spPr bwMode="auto">
          <a:xfrm>
            <a:off x="169818" y="214953"/>
            <a:ext cx="11812676" cy="814863"/>
          </a:xfrm>
          <a:prstGeom prst="rect">
            <a:avLst/>
          </a:prstGeom>
          <a:solidFill>
            <a:schemeClr val="bg2">
              <a:lumMod val="25000"/>
            </a:schemeClr>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3" name="Presentation Title Rectangle"/>
          <p:cNvSpPr txBox="1">
            <a:spLocks/>
          </p:cNvSpPr>
          <p:nvPr/>
        </p:nvSpPr>
        <p:spPr>
          <a:xfrm>
            <a:off x="410895" y="297074"/>
            <a:ext cx="11570764" cy="768272"/>
          </a:xfrm>
          <a:prstGeom prst="rect">
            <a:avLst/>
          </a:prstGeom>
          <a:noFill/>
        </p:spPr>
        <p:txBody>
          <a:bodyPr lIns="182880" rIns="137160" anchor="ctr" anchorCtr="0">
            <a:noAutofit/>
          </a:bodyPr>
          <a:lstStyle>
            <a:lvl1pPr algn="l" defTabSz="914363" rtl="0" eaLnBrk="1" latinLnBrk="0" hangingPunct="1">
              <a:lnSpc>
                <a:spcPct val="90000"/>
              </a:lnSpc>
              <a:spcBef>
                <a:spcPct val="0"/>
              </a:spcBef>
              <a:buNone/>
              <a:defRPr lang="en-US" sz="3600" b="1" i="0" kern="1200" cap="none" spc="-100" baseline="0">
                <a:ln w="3175">
                  <a:noFill/>
                </a:ln>
                <a:gradFill flip="none" rotWithShape="1">
                  <a:gsLst>
                    <a:gs pos="4583">
                      <a:srgbClr val="FFFFFF"/>
                    </a:gs>
                    <a:gs pos="100000">
                      <a:srgbClr val="FFFFFF"/>
                    </a:gs>
                  </a:gsLst>
                  <a:lin ang="5400000" scaled="0"/>
                  <a:tileRect/>
                </a:gradFill>
                <a:effectLst/>
                <a:latin typeface="+mj-lt"/>
                <a:ea typeface="+mn-ea"/>
                <a:cs typeface="Arial" charset="0"/>
              </a:defRPr>
            </a:lvl1pPr>
          </a:lstStyle>
          <a:p>
            <a:pPr algn="ctr"/>
            <a:r>
              <a:rPr lang="en-US" sz="4000" b="0" dirty="0">
                <a:solidFill>
                  <a:schemeClr val="bg1">
                    <a:lumMod val="95000"/>
                  </a:schemeClr>
                </a:solidFill>
                <a:latin typeface="Segoe UI Light" pitchFamily="34" charset="0"/>
              </a:rPr>
              <a:t>What is Design Pattern ?</a:t>
            </a:r>
          </a:p>
        </p:txBody>
      </p:sp>
      <p:sp>
        <p:nvSpPr>
          <p:cNvPr id="5" name="Blue Welcome shape"/>
          <p:cNvSpPr/>
          <p:nvPr/>
        </p:nvSpPr>
        <p:spPr bwMode="auto">
          <a:xfrm>
            <a:off x="212792" y="1158937"/>
            <a:ext cx="11731271" cy="814863"/>
          </a:xfrm>
          <a:prstGeom prst="rect">
            <a:avLst/>
          </a:prstGeom>
          <a:solidFill>
            <a:schemeClr val="bg2">
              <a:lumMod val="25000"/>
            </a:schemeClr>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 name="Presentation Title Rectangle"/>
          <p:cNvSpPr txBox="1">
            <a:spLocks/>
          </p:cNvSpPr>
          <p:nvPr/>
        </p:nvSpPr>
        <p:spPr>
          <a:xfrm>
            <a:off x="453035" y="1241058"/>
            <a:ext cx="11491027" cy="768272"/>
          </a:xfrm>
          <a:prstGeom prst="rect">
            <a:avLst/>
          </a:prstGeom>
          <a:noFill/>
        </p:spPr>
        <p:txBody>
          <a:bodyPr lIns="182880" rIns="137160" anchor="ctr" anchorCtr="0">
            <a:noAutofit/>
          </a:bodyPr>
          <a:lstStyle>
            <a:lvl1pPr algn="l" defTabSz="914363" rtl="0" eaLnBrk="1" latinLnBrk="0" hangingPunct="1">
              <a:lnSpc>
                <a:spcPct val="90000"/>
              </a:lnSpc>
              <a:spcBef>
                <a:spcPct val="0"/>
              </a:spcBef>
              <a:buNone/>
              <a:defRPr lang="en-US" sz="3600" b="1" i="0" kern="1200" cap="none" spc="-100" baseline="0">
                <a:ln w="3175">
                  <a:noFill/>
                </a:ln>
                <a:gradFill flip="none" rotWithShape="1">
                  <a:gsLst>
                    <a:gs pos="4583">
                      <a:srgbClr val="FFFFFF"/>
                    </a:gs>
                    <a:gs pos="100000">
                      <a:srgbClr val="FFFFFF"/>
                    </a:gs>
                  </a:gsLst>
                  <a:lin ang="5400000" scaled="0"/>
                  <a:tileRect/>
                </a:gradFill>
                <a:effectLst/>
                <a:latin typeface="+mj-lt"/>
                <a:ea typeface="+mn-ea"/>
                <a:cs typeface="Arial" charset="0"/>
              </a:defRPr>
            </a:lvl1pPr>
          </a:lstStyle>
          <a:p>
            <a:pPr algn="ctr"/>
            <a:r>
              <a:rPr lang="en-US" sz="4000" b="0" dirty="0">
                <a:solidFill>
                  <a:schemeClr val="bg1">
                    <a:lumMod val="95000"/>
                  </a:schemeClr>
                </a:solidFill>
                <a:latin typeface="Segoe UI Light" pitchFamily="34" charset="0"/>
              </a:rPr>
              <a:t>How Many Design patterns are there ?</a:t>
            </a:r>
          </a:p>
        </p:txBody>
      </p:sp>
      <p:sp>
        <p:nvSpPr>
          <p:cNvPr id="7" name="Blue Welcome shape"/>
          <p:cNvSpPr/>
          <p:nvPr/>
        </p:nvSpPr>
        <p:spPr bwMode="auto">
          <a:xfrm>
            <a:off x="212792" y="2127945"/>
            <a:ext cx="11731271" cy="814863"/>
          </a:xfrm>
          <a:prstGeom prst="rect">
            <a:avLst/>
          </a:prstGeom>
          <a:solidFill>
            <a:schemeClr val="bg2">
              <a:lumMod val="25000"/>
            </a:schemeClr>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 name="Presentation Title Rectangle"/>
          <p:cNvSpPr txBox="1">
            <a:spLocks/>
          </p:cNvSpPr>
          <p:nvPr/>
        </p:nvSpPr>
        <p:spPr>
          <a:xfrm>
            <a:off x="453035" y="2210066"/>
            <a:ext cx="11491027" cy="768272"/>
          </a:xfrm>
          <a:prstGeom prst="rect">
            <a:avLst/>
          </a:prstGeom>
          <a:noFill/>
        </p:spPr>
        <p:txBody>
          <a:bodyPr lIns="182880" rIns="137160" anchor="ctr" anchorCtr="0">
            <a:noAutofit/>
          </a:bodyPr>
          <a:lstStyle>
            <a:lvl1pPr algn="l" defTabSz="914363" rtl="0" eaLnBrk="1" latinLnBrk="0" hangingPunct="1">
              <a:lnSpc>
                <a:spcPct val="90000"/>
              </a:lnSpc>
              <a:spcBef>
                <a:spcPct val="0"/>
              </a:spcBef>
              <a:buNone/>
              <a:defRPr lang="en-US" sz="3600" b="1" i="0" kern="1200" cap="none" spc="-100" baseline="0">
                <a:ln w="3175">
                  <a:noFill/>
                </a:ln>
                <a:gradFill flip="none" rotWithShape="1">
                  <a:gsLst>
                    <a:gs pos="4583">
                      <a:srgbClr val="FFFFFF"/>
                    </a:gs>
                    <a:gs pos="100000">
                      <a:srgbClr val="FFFFFF"/>
                    </a:gs>
                  </a:gsLst>
                  <a:lin ang="5400000" scaled="0"/>
                  <a:tileRect/>
                </a:gradFill>
                <a:effectLst/>
                <a:latin typeface="+mj-lt"/>
                <a:ea typeface="+mn-ea"/>
                <a:cs typeface="Arial" charset="0"/>
              </a:defRPr>
            </a:lvl1pPr>
          </a:lstStyle>
          <a:p>
            <a:pPr algn="ctr"/>
            <a:r>
              <a:rPr lang="en-US" sz="4000" b="0" dirty="0">
                <a:solidFill>
                  <a:schemeClr val="bg1">
                    <a:lumMod val="95000"/>
                  </a:schemeClr>
                </a:solidFill>
                <a:latin typeface="Segoe UI Light" pitchFamily="34" charset="0"/>
              </a:rPr>
              <a:t>Which design pattern I have to use in my project ?</a:t>
            </a:r>
          </a:p>
        </p:txBody>
      </p:sp>
      <p:cxnSp>
        <p:nvCxnSpPr>
          <p:cNvPr id="9" name="Straight Connector 8"/>
          <p:cNvCxnSpPr/>
          <p:nvPr/>
        </p:nvCxnSpPr>
        <p:spPr>
          <a:xfrm>
            <a:off x="6196276" y="2978338"/>
            <a:ext cx="2272" cy="2071334"/>
          </a:xfrm>
          <a:prstGeom prst="line">
            <a:avLst/>
          </a:prstGeom>
          <a:ln w="25400">
            <a:prstDash val="dashDot"/>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6037676" y="2978338"/>
            <a:ext cx="2272" cy="2071334"/>
          </a:xfrm>
          <a:prstGeom prst="line">
            <a:avLst/>
          </a:prstGeom>
          <a:ln w="25400">
            <a:prstDash val="dashDot"/>
          </a:ln>
        </p:spPr>
        <p:style>
          <a:lnRef idx="1">
            <a:schemeClr val="accent1"/>
          </a:lnRef>
          <a:fillRef idx="0">
            <a:schemeClr val="accent1"/>
          </a:fillRef>
          <a:effectRef idx="0">
            <a:schemeClr val="accent1"/>
          </a:effectRef>
          <a:fontRef idx="minor">
            <a:schemeClr val="tx1"/>
          </a:fontRef>
        </p:style>
      </p:cxnSp>
      <p:sp>
        <p:nvSpPr>
          <p:cNvPr id="12" name="Blue Welcome shape"/>
          <p:cNvSpPr/>
          <p:nvPr/>
        </p:nvSpPr>
        <p:spPr bwMode="auto">
          <a:xfrm>
            <a:off x="228712" y="5078185"/>
            <a:ext cx="11731271" cy="814863"/>
          </a:xfrm>
          <a:prstGeom prst="rect">
            <a:avLst/>
          </a:prstGeom>
          <a:solidFill>
            <a:srgbClr val="00AEEF"/>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 name="Presentation Title Rectangle"/>
          <p:cNvSpPr txBox="1">
            <a:spLocks/>
          </p:cNvSpPr>
          <p:nvPr/>
        </p:nvSpPr>
        <p:spPr>
          <a:xfrm>
            <a:off x="468955" y="5160306"/>
            <a:ext cx="11491027" cy="768272"/>
          </a:xfrm>
          <a:prstGeom prst="rect">
            <a:avLst/>
          </a:prstGeom>
          <a:noFill/>
        </p:spPr>
        <p:txBody>
          <a:bodyPr lIns="182880" rIns="137160" anchor="ctr" anchorCtr="0">
            <a:noAutofit/>
          </a:bodyPr>
          <a:lstStyle>
            <a:lvl1pPr algn="l" defTabSz="914363" rtl="0" eaLnBrk="1" latinLnBrk="0" hangingPunct="1">
              <a:lnSpc>
                <a:spcPct val="90000"/>
              </a:lnSpc>
              <a:spcBef>
                <a:spcPct val="0"/>
              </a:spcBef>
              <a:buNone/>
              <a:defRPr lang="en-US" sz="3600" b="1" i="0" kern="1200" cap="none" spc="-100" baseline="0">
                <a:ln w="3175">
                  <a:noFill/>
                </a:ln>
                <a:gradFill flip="none" rotWithShape="1">
                  <a:gsLst>
                    <a:gs pos="4583">
                      <a:srgbClr val="FFFFFF"/>
                    </a:gs>
                    <a:gs pos="100000">
                      <a:srgbClr val="FFFFFF"/>
                    </a:gs>
                  </a:gsLst>
                  <a:lin ang="5400000" scaled="0"/>
                  <a:tileRect/>
                </a:gradFill>
                <a:effectLst/>
                <a:latin typeface="+mj-lt"/>
                <a:ea typeface="+mn-ea"/>
                <a:cs typeface="Arial" charset="0"/>
              </a:defRPr>
            </a:lvl1pPr>
          </a:lstStyle>
          <a:p>
            <a:pPr algn="ctr"/>
            <a:r>
              <a:rPr lang="en-US" sz="4000" dirty="0">
                <a:solidFill>
                  <a:schemeClr val="bg1">
                    <a:lumMod val="95000"/>
                  </a:schemeClr>
                </a:solidFill>
                <a:latin typeface="Segoe UI Light" pitchFamily="34" charset="0"/>
              </a:rPr>
              <a:t>C# Design Patterns</a:t>
            </a:r>
          </a:p>
        </p:txBody>
      </p:sp>
    </p:spTree>
    <p:extLst>
      <p:ext uri="{BB962C8B-B14F-4D97-AF65-F5344CB8AC3E}">
        <p14:creationId xmlns:p14="http://schemas.microsoft.com/office/powerpoint/2010/main" val="781400989"/>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4608" t="10827" r="24659" b="41709"/>
          <a:stretch/>
        </p:blipFill>
        <p:spPr>
          <a:xfrm>
            <a:off x="156754" y="261256"/>
            <a:ext cx="11668435" cy="4402183"/>
          </a:xfrm>
          <a:prstGeom prst="rect">
            <a:avLst/>
          </a:prstGeom>
        </p:spPr>
      </p:pic>
    </p:spTree>
    <p:extLst>
      <p:ext uri="{BB962C8B-B14F-4D97-AF65-F5344CB8AC3E}">
        <p14:creationId xmlns:p14="http://schemas.microsoft.com/office/powerpoint/2010/main" val="253690307"/>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61017" y="106544"/>
            <a:ext cx="8163860" cy="6372633"/>
          </a:xfrm>
          <a:prstGeom prst="rect">
            <a:avLst/>
          </a:prstGeom>
        </p:spPr>
      </p:pic>
    </p:spTree>
    <p:extLst>
      <p:ext uri="{BB962C8B-B14F-4D97-AF65-F5344CB8AC3E}">
        <p14:creationId xmlns:p14="http://schemas.microsoft.com/office/powerpoint/2010/main" val="4249704827"/>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23882" y="208733"/>
            <a:ext cx="11639291" cy="5813243"/>
          </a:xfrm>
          <a:prstGeom prst="rect">
            <a:avLst/>
          </a:prstGeom>
        </p:spPr>
      </p:pic>
    </p:spTree>
    <p:extLst>
      <p:ext uri="{BB962C8B-B14F-4D97-AF65-F5344CB8AC3E}">
        <p14:creationId xmlns:p14="http://schemas.microsoft.com/office/powerpoint/2010/main" val="3059837380"/>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33270" y="132669"/>
            <a:ext cx="11109663" cy="3015480"/>
          </a:xfrm>
          <a:prstGeom prst="rect">
            <a:avLst/>
          </a:prstGeom>
        </p:spPr>
      </p:pic>
    </p:spTree>
    <p:extLst>
      <p:ext uri="{BB962C8B-B14F-4D97-AF65-F5344CB8AC3E}">
        <p14:creationId xmlns:p14="http://schemas.microsoft.com/office/powerpoint/2010/main" val="16150379"/>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20980624"/>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6809259"/>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640862949"/>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83968826"/>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9531188"/>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50977277"/>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lue Welcome shape"/>
          <p:cNvSpPr/>
          <p:nvPr/>
        </p:nvSpPr>
        <p:spPr bwMode="auto">
          <a:xfrm>
            <a:off x="169818" y="214953"/>
            <a:ext cx="11812676" cy="814863"/>
          </a:xfrm>
          <a:prstGeom prst="rect">
            <a:avLst/>
          </a:prstGeom>
          <a:solidFill>
            <a:schemeClr val="bg2">
              <a:lumMod val="25000"/>
            </a:schemeClr>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3" name="Presentation Title Rectangle"/>
          <p:cNvSpPr txBox="1">
            <a:spLocks/>
          </p:cNvSpPr>
          <p:nvPr/>
        </p:nvSpPr>
        <p:spPr>
          <a:xfrm>
            <a:off x="410895" y="297074"/>
            <a:ext cx="11570764" cy="768272"/>
          </a:xfrm>
          <a:prstGeom prst="rect">
            <a:avLst/>
          </a:prstGeom>
          <a:noFill/>
        </p:spPr>
        <p:txBody>
          <a:bodyPr lIns="182880" rIns="137160" anchor="ctr" anchorCtr="0">
            <a:noAutofit/>
          </a:bodyPr>
          <a:lstStyle>
            <a:lvl1pPr algn="l" defTabSz="914363" rtl="0" eaLnBrk="1" latinLnBrk="0" hangingPunct="1">
              <a:lnSpc>
                <a:spcPct val="90000"/>
              </a:lnSpc>
              <a:spcBef>
                <a:spcPct val="0"/>
              </a:spcBef>
              <a:buNone/>
              <a:defRPr lang="en-US" sz="3600" b="1" i="0" kern="1200" cap="none" spc="-100" baseline="0">
                <a:ln w="3175">
                  <a:noFill/>
                </a:ln>
                <a:gradFill flip="none" rotWithShape="1">
                  <a:gsLst>
                    <a:gs pos="4583">
                      <a:srgbClr val="FFFFFF"/>
                    </a:gs>
                    <a:gs pos="100000">
                      <a:srgbClr val="FFFFFF"/>
                    </a:gs>
                  </a:gsLst>
                  <a:lin ang="5400000" scaled="0"/>
                  <a:tileRect/>
                </a:gradFill>
                <a:effectLst/>
                <a:latin typeface="+mj-lt"/>
                <a:ea typeface="+mn-ea"/>
                <a:cs typeface="Arial" charset="0"/>
              </a:defRPr>
            </a:lvl1pPr>
          </a:lstStyle>
          <a:p>
            <a:pPr algn="ctr"/>
            <a:r>
              <a:rPr lang="en-US" sz="4000" b="0" dirty="0">
                <a:solidFill>
                  <a:schemeClr val="bg1">
                    <a:lumMod val="95000"/>
                  </a:schemeClr>
                </a:solidFill>
                <a:latin typeface="Segoe UI Light" pitchFamily="34" charset="0"/>
              </a:rPr>
              <a:t>Which tools are Required ?</a:t>
            </a:r>
          </a:p>
        </p:txBody>
      </p:sp>
      <p:cxnSp>
        <p:nvCxnSpPr>
          <p:cNvPr id="9" name="Straight Connector 8"/>
          <p:cNvCxnSpPr/>
          <p:nvPr/>
        </p:nvCxnSpPr>
        <p:spPr>
          <a:xfrm>
            <a:off x="6085439" y="1065346"/>
            <a:ext cx="2272" cy="2071334"/>
          </a:xfrm>
          <a:prstGeom prst="line">
            <a:avLst/>
          </a:prstGeom>
          <a:ln w="25400">
            <a:prstDash val="dashDot"/>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5926839" y="1065346"/>
            <a:ext cx="2272" cy="2071334"/>
          </a:xfrm>
          <a:prstGeom prst="line">
            <a:avLst/>
          </a:prstGeom>
          <a:ln w="25400">
            <a:prstDash val="dashDot"/>
          </a:ln>
        </p:spPr>
        <p:style>
          <a:lnRef idx="1">
            <a:schemeClr val="accent1"/>
          </a:lnRef>
          <a:fillRef idx="0">
            <a:schemeClr val="accent1"/>
          </a:fillRef>
          <a:effectRef idx="0">
            <a:schemeClr val="accent1"/>
          </a:effectRef>
          <a:fontRef idx="minor">
            <a:schemeClr val="tx1"/>
          </a:fontRef>
        </p:style>
      </p:cxnSp>
      <p:sp>
        <p:nvSpPr>
          <p:cNvPr id="12" name="Blue Welcome shape"/>
          <p:cNvSpPr/>
          <p:nvPr/>
        </p:nvSpPr>
        <p:spPr bwMode="auto">
          <a:xfrm>
            <a:off x="250388" y="3172210"/>
            <a:ext cx="11731271" cy="814863"/>
          </a:xfrm>
          <a:prstGeom prst="rect">
            <a:avLst/>
          </a:prstGeom>
          <a:solidFill>
            <a:srgbClr val="00AEEF"/>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 name="Presentation Title Rectangle"/>
          <p:cNvSpPr txBox="1">
            <a:spLocks/>
          </p:cNvSpPr>
          <p:nvPr/>
        </p:nvSpPr>
        <p:spPr>
          <a:xfrm>
            <a:off x="490631" y="3254331"/>
            <a:ext cx="11491027" cy="768272"/>
          </a:xfrm>
          <a:prstGeom prst="rect">
            <a:avLst/>
          </a:prstGeom>
          <a:noFill/>
        </p:spPr>
        <p:txBody>
          <a:bodyPr lIns="182880" rIns="137160" anchor="ctr" anchorCtr="0">
            <a:noAutofit/>
          </a:bodyPr>
          <a:lstStyle>
            <a:lvl1pPr algn="l" defTabSz="914363" rtl="0" eaLnBrk="1" latinLnBrk="0" hangingPunct="1">
              <a:lnSpc>
                <a:spcPct val="90000"/>
              </a:lnSpc>
              <a:spcBef>
                <a:spcPct val="0"/>
              </a:spcBef>
              <a:buNone/>
              <a:defRPr lang="en-US" sz="3600" b="1" i="0" kern="1200" cap="none" spc="-100" baseline="0">
                <a:ln w="3175">
                  <a:noFill/>
                </a:ln>
                <a:gradFill flip="none" rotWithShape="1">
                  <a:gsLst>
                    <a:gs pos="4583">
                      <a:srgbClr val="FFFFFF"/>
                    </a:gs>
                    <a:gs pos="100000">
                      <a:srgbClr val="FFFFFF"/>
                    </a:gs>
                  </a:gsLst>
                  <a:lin ang="5400000" scaled="0"/>
                  <a:tileRect/>
                </a:gradFill>
                <a:effectLst/>
                <a:latin typeface="+mj-lt"/>
                <a:ea typeface="+mn-ea"/>
                <a:cs typeface="Arial" charset="0"/>
              </a:defRPr>
            </a:lvl1pPr>
          </a:lstStyle>
          <a:p>
            <a:pPr algn="ctr"/>
            <a:r>
              <a:rPr lang="en-US" sz="4000" dirty="0">
                <a:solidFill>
                  <a:schemeClr val="bg1">
                    <a:lumMod val="95000"/>
                  </a:schemeClr>
                </a:solidFill>
                <a:latin typeface="Segoe UI Light" pitchFamily="34" charset="0"/>
              </a:rPr>
              <a:t>Visual Studio 2013</a:t>
            </a:r>
          </a:p>
        </p:txBody>
      </p:sp>
      <p:sp>
        <p:nvSpPr>
          <p:cNvPr id="10" name="Explosion: 8 Points 9"/>
          <p:cNvSpPr/>
          <p:nvPr/>
        </p:nvSpPr>
        <p:spPr bwMode="auto">
          <a:xfrm>
            <a:off x="3616037" y="3978003"/>
            <a:ext cx="7716982" cy="2011945"/>
          </a:xfrm>
          <a:prstGeom prst="irregularSeal1">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r>
              <a:rPr lang="en-US" sz="4800" b="1" dirty="0">
                <a:ln w="22225">
                  <a:solidFill>
                    <a:schemeClr val="accent2"/>
                  </a:solidFill>
                  <a:prstDash val="solid"/>
                </a:ln>
                <a:solidFill>
                  <a:schemeClr val="accent2">
                    <a:lumMod val="40000"/>
                    <a:lumOff val="60000"/>
                  </a:schemeClr>
                </a:solidFill>
                <a:latin typeface="Segoe UI" pitchFamily="34" charset="0"/>
                <a:ea typeface="Segoe UI" pitchFamily="34" charset="0"/>
                <a:cs typeface="Segoe UI" pitchFamily="34" charset="0"/>
              </a:rPr>
              <a:t>Hands ON</a:t>
            </a:r>
          </a:p>
        </p:txBody>
      </p:sp>
    </p:spTree>
    <p:extLst>
      <p:ext uri="{BB962C8B-B14F-4D97-AF65-F5344CB8AC3E}">
        <p14:creationId xmlns:p14="http://schemas.microsoft.com/office/powerpoint/2010/main" val="12551027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1000" fill="hold"/>
                                        <p:tgtEl>
                                          <p:spTgt spid="10"/>
                                        </p:tgtEl>
                                        <p:attrNameLst>
                                          <p:attrName>ppt_w</p:attrName>
                                        </p:attrNameLst>
                                      </p:cBhvr>
                                      <p:tavLst>
                                        <p:tav tm="0">
                                          <p:val>
                                            <p:fltVal val="0"/>
                                          </p:val>
                                        </p:tav>
                                        <p:tav tm="100000">
                                          <p:val>
                                            <p:strVal val="#ppt_w"/>
                                          </p:val>
                                        </p:tav>
                                      </p:tavLst>
                                    </p:anim>
                                    <p:anim calcmode="lin" valueType="num">
                                      <p:cBhvr>
                                        <p:cTn id="8" dur="1000" fill="hold"/>
                                        <p:tgtEl>
                                          <p:spTgt spid="10"/>
                                        </p:tgtEl>
                                        <p:attrNameLst>
                                          <p:attrName>ppt_h</p:attrName>
                                        </p:attrNameLst>
                                      </p:cBhvr>
                                      <p:tavLst>
                                        <p:tav tm="0">
                                          <p:val>
                                            <p:fltVal val="0"/>
                                          </p:val>
                                        </p:tav>
                                        <p:tav tm="100000">
                                          <p:val>
                                            <p:strVal val="#ppt_h"/>
                                          </p:val>
                                        </p:tav>
                                      </p:tavLst>
                                    </p:anim>
                                    <p:anim calcmode="lin" valueType="num">
                                      <p:cBhvr>
                                        <p:cTn id="9" dur="1000" fill="hold"/>
                                        <p:tgtEl>
                                          <p:spTgt spid="10"/>
                                        </p:tgtEl>
                                        <p:attrNameLst>
                                          <p:attrName>style.rotation</p:attrName>
                                        </p:attrNameLst>
                                      </p:cBhvr>
                                      <p:tavLst>
                                        <p:tav tm="0">
                                          <p:val>
                                            <p:fltVal val="90"/>
                                          </p:val>
                                        </p:tav>
                                        <p:tav tm="100000">
                                          <p:val>
                                            <p:fltVal val="0"/>
                                          </p:val>
                                        </p:tav>
                                      </p:tavLst>
                                    </p:anim>
                                    <p:animEffect transition="in" filter="fade">
                                      <p:cBhvr>
                                        <p:cTn id="10"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73501410"/>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lue Welcome shape"/>
          <p:cNvSpPr/>
          <p:nvPr/>
        </p:nvSpPr>
        <p:spPr bwMode="auto">
          <a:xfrm>
            <a:off x="169818" y="214953"/>
            <a:ext cx="11812676" cy="814863"/>
          </a:xfrm>
          <a:prstGeom prst="rect">
            <a:avLst/>
          </a:prstGeom>
          <a:solidFill>
            <a:schemeClr val="bg2">
              <a:lumMod val="25000"/>
            </a:schemeClr>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3" name="Presentation Title Rectangle"/>
          <p:cNvSpPr txBox="1">
            <a:spLocks/>
          </p:cNvSpPr>
          <p:nvPr/>
        </p:nvSpPr>
        <p:spPr>
          <a:xfrm>
            <a:off x="410895" y="297074"/>
            <a:ext cx="11570764" cy="768272"/>
          </a:xfrm>
          <a:prstGeom prst="rect">
            <a:avLst/>
          </a:prstGeom>
          <a:noFill/>
        </p:spPr>
        <p:txBody>
          <a:bodyPr lIns="182880" rIns="137160" anchor="ctr" anchorCtr="0">
            <a:noAutofit/>
          </a:bodyPr>
          <a:lstStyle>
            <a:lvl1pPr algn="l" defTabSz="914363" rtl="0" eaLnBrk="1" latinLnBrk="0" hangingPunct="1">
              <a:lnSpc>
                <a:spcPct val="90000"/>
              </a:lnSpc>
              <a:spcBef>
                <a:spcPct val="0"/>
              </a:spcBef>
              <a:buNone/>
              <a:defRPr lang="en-US" sz="3600" b="1" i="0" kern="1200" cap="none" spc="-100" baseline="0">
                <a:ln w="3175">
                  <a:noFill/>
                </a:ln>
                <a:gradFill flip="none" rotWithShape="1">
                  <a:gsLst>
                    <a:gs pos="4583">
                      <a:srgbClr val="FFFFFF"/>
                    </a:gs>
                    <a:gs pos="100000">
                      <a:srgbClr val="FFFFFF"/>
                    </a:gs>
                  </a:gsLst>
                  <a:lin ang="5400000" scaled="0"/>
                  <a:tileRect/>
                </a:gradFill>
                <a:effectLst/>
                <a:latin typeface="+mj-lt"/>
                <a:ea typeface="+mn-ea"/>
                <a:cs typeface="Arial" charset="0"/>
              </a:defRPr>
            </a:lvl1pPr>
          </a:lstStyle>
          <a:p>
            <a:pPr algn="ctr"/>
            <a:r>
              <a:rPr lang="en-US" sz="4000" b="0" dirty="0">
                <a:solidFill>
                  <a:schemeClr val="bg1">
                    <a:lumMod val="95000"/>
                  </a:schemeClr>
                </a:solidFill>
                <a:latin typeface="Segoe UI Light" pitchFamily="34" charset="0"/>
              </a:rPr>
              <a:t>There are 3 types of design patterns</a:t>
            </a:r>
          </a:p>
        </p:txBody>
      </p:sp>
      <p:sp>
        <p:nvSpPr>
          <p:cNvPr id="13" name="Presentation Title Rectangle"/>
          <p:cNvSpPr txBox="1">
            <a:spLocks/>
          </p:cNvSpPr>
          <p:nvPr/>
        </p:nvSpPr>
        <p:spPr>
          <a:xfrm>
            <a:off x="-548460" y="3004949"/>
            <a:ext cx="11491027" cy="768272"/>
          </a:xfrm>
          <a:prstGeom prst="rect">
            <a:avLst/>
          </a:prstGeom>
          <a:noFill/>
        </p:spPr>
        <p:txBody>
          <a:bodyPr lIns="182880" rIns="137160" anchor="ctr" anchorCtr="0">
            <a:noAutofit/>
          </a:bodyPr>
          <a:lstStyle>
            <a:lvl1pPr algn="l" defTabSz="914363" rtl="0" eaLnBrk="1" latinLnBrk="0" hangingPunct="1">
              <a:lnSpc>
                <a:spcPct val="90000"/>
              </a:lnSpc>
              <a:spcBef>
                <a:spcPct val="0"/>
              </a:spcBef>
              <a:buNone/>
              <a:defRPr lang="en-US" sz="3600" b="1" i="0" kern="1200" cap="none" spc="-100" baseline="0">
                <a:ln w="3175">
                  <a:noFill/>
                </a:ln>
                <a:gradFill flip="none" rotWithShape="1">
                  <a:gsLst>
                    <a:gs pos="4583">
                      <a:srgbClr val="FFFFFF"/>
                    </a:gs>
                    <a:gs pos="100000">
                      <a:srgbClr val="FFFFFF"/>
                    </a:gs>
                  </a:gsLst>
                  <a:lin ang="5400000" scaled="0"/>
                  <a:tileRect/>
                </a:gradFill>
                <a:effectLst/>
                <a:latin typeface="+mj-lt"/>
                <a:ea typeface="+mn-ea"/>
                <a:cs typeface="Arial" charset="0"/>
              </a:defRPr>
            </a:lvl1pPr>
          </a:lstStyle>
          <a:p>
            <a:pPr algn="ctr"/>
            <a:endParaRPr lang="en-US" sz="4000" dirty="0">
              <a:solidFill>
                <a:schemeClr val="bg1">
                  <a:lumMod val="95000"/>
                </a:schemeClr>
              </a:solidFill>
              <a:latin typeface="Segoe UI Light" pitchFamily="34" charset="0"/>
            </a:endParaRPr>
          </a:p>
        </p:txBody>
      </p:sp>
      <p:sp>
        <p:nvSpPr>
          <p:cNvPr id="4" name="TextBox 3"/>
          <p:cNvSpPr txBox="1"/>
          <p:nvPr/>
        </p:nvSpPr>
        <p:spPr>
          <a:xfrm>
            <a:off x="277091" y="2105891"/>
            <a:ext cx="11704568" cy="615553"/>
          </a:xfrm>
          <a:prstGeom prst="rect">
            <a:avLst/>
          </a:prstGeom>
          <a:noFill/>
        </p:spPr>
        <p:txBody>
          <a:bodyPr wrap="square" lIns="0" tIns="0" rIns="0" bIns="0" rtlCol="0">
            <a:spAutoFit/>
          </a:bodyPr>
          <a:lstStyle/>
          <a:p>
            <a:pPr algn="ctr"/>
            <a:r>
              <a:rPr lang="en-US"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GOF Design patterns</a:t>
            </a:r>
          </a:p>
        </p:txBody>
      </p:sp>
    </p:spTree>
    <p:extLst>
      <p:ext uri="{BB962C8B-B14F-4D97-AF65-F5344CB8AC3E}">
        <p14:creationId xmlns:p14="http://schemas.microsoft.com/office/powerpoint/2010/main" val="1067959891"/>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70560" y="874599"/>
            <a:ext cx="10720251" cy="1938992"/>
          </a:xfrm>
          <a:prstGeom prst="rect">
            <a:avLst/>
          </a:prstGeom>
        </p:spPr>
        <p:txBody>
          <a:bodyPr wrap="square">
            <a:spAutoFit/>
          </a:bodyPr>
          <a:lstStyle/>
          <a:p>
            <a:r>
              <a:rPr lang="en-IN" sz="2400" dirty="0">
                <a:solidFill>
                  <a:srgbClr val="161616"/>
                </a:solidFill>
                <a:latin typeface="Segoe UI" panose="020B0502040204020203" pitchFamily="34" charset="0"/>
              </a:rPr>
              <a:t>These patterns deal with the process of </a:t>
            </a:r>
            <a:r>
              <a:rPr lang="en-IN" sz="2400" dirty="0">
                <a:solidFill>
                  <a:srgbClr val="FF0000"/>
                </a:solidFill>
                <a:latin typeface="Segoe UI" panose="020B0502040204020203" pitchFamily="34" charset="0"/>
              </a:rPr>
              <a:t>objects creation</a:t>
            </a:r>
            <a:r>
              <a:rPr lang="en-IN" sz="2400" dirty="0">
                <a:solidFill>
                  <a:srgbClr val="161616"/>
                </a:solidFill>
                <a:latin typeface="Segoe UI" panose="020B0502040204020203" pitchFamily="34" charset="0"/>
              </a:rPr>
              <a:t> in such a way that they can be </a:t>
            </a:r>
            <a:r>
              <a:rPr lang="en-IN" sz="2400" dirty="0">
                <a:solidFill>
                  <a:srgbClr val="FF0000"/>
                </a:solidFill>
                <a:latin typeface="Segoe UI" panose="020B0502040204020203" pitchFamily="34" charset="0"/>
              </a:rPr>
              <a:t>decoupled</a:t>
            </a:r>
            <a:r>
              <a:rPr lang="en-IN" sz="2400" dirty="0">
                <a:solidFill>
                  <a:srgbClr val="161616"/>
                </a:solidFill>
                <a:latin typeface="Segoe UI" panose="020B0502040204020203" pitchFamily="34" charset="0"/>
              </a:rPr>
              <a:t> from their implementing system. </a:t>
            </a:r>
          </a:p>
          <a:p>
            <a:endParaRPr lang="en-IN" sz="2400" dirty="0">
              <a:solidFill>
                <a:srgbClr val="161616"/>
              </a:solidFill>
              <a:latin typeface="Segoe UI" panose="020B0502040204020203" pitchFamily="34" charset="0"/>
            </a:endParaRPr>
          </a:p>
          <a:p>
            <a:r>
              <a:rPr lang="en-IN" sz="2400" dirty="0">
                <a:solidFill>
                  <a:srgbClr val="161616"/>
                </a:solidFill>
                <a:latin typeface="Segoe UI" panose="020B0502040204020203" pitchFamily="34" charset="0"/>
              </a:rPr>
              <a:t>This provides more flexibility in deciding which objects need to be created for a given use case/ scenario.</a:t>
            </a:r>
            <a:endParaRPr lang="en-IN" sz="2400" dirty="0"/>
          </a:p>
        </p:txBody>
      </p:sp>
      <p:sp>
        <p:nvSpPr>
          <p:cNvPr id="3" name="Rectangle 2"/>
          <p:cNvSpPr/>
          <p:nvPr/>
        </p:nvSpPr>
        <p:spPr>
          <a:xfrm>
            <a:off x="670560" y="239876"/>
            <a:ext cx="4358309" cy="523220"/>
          </a:xfrm>
          <a:prstGeom prst="rect">
            <a:avLst/>
          </a:prstGeom>
        </p:spPr>
        <p:style>
          <a:lnRef idx="2">
            <a:schemeClr val="accent1"/>
          </a:lnRef>
          <a:fillRef idx="1">
            <a:schemeClr val="lt1"/>
          </a:fillRef>
          <a:effectRef idx="0">
            <a:schemeClr val="accent1"/>
          </a:effectRef>
          <a:fontRef idx="minor">
            <a:schemeClr val="dk1"/>
          </a:fontRef>
        </p:style>
        <p:txBody>
          <a:bodyPr wrap="none">
            <a:spAutoFit/>
          </a:bodyPr>
          <a:lstStyle/>
          <a:p>
            <a:pPr algn="just"/>
            <a:r>
              <a:rPr lang="en-IN" sz="2800" dirty="0">
                <a:solidFill>
                  <a:schemeClr val="accent1">
                    <a:lumMod val="50000"/>
                  </a:schemeClr>
                </a:solidFill>
                <a:latin typeface="Segoe UI" panose="020B0502040204020203" pitchFamily="34" charset="0"/>
              </a:rPr>
              <a:t>Creational Design Patterns</a:t>
            </a:r>
            <a:endParaRPr lang="en-IN" sz="2800" b="0" i="0" dirty="0">
              <a:solidFill>
                <a:schemeClr val="accent1">
                  <a:lumMod val="50000"/>
                </a:schemeClr>
              </a:solidFill>
              <a:effectLst/>
              <a:latin typeface="Segoe UI" panose="020B0502040204020203" pitchFamily="34" charset="0"/>
            </a:endParaRPr>
          </a:p>
        </p:txBody>
      </p:sp>
      <p:sp>
        <p:nvSpPr>
          <p:cNvPr id="4" name="Rectangle 3"/>
          <p:cNvSpPr/>
          <p:nvPr/>
        </p:nvSpPr>
        <p:spPr>
          <a:xfrm>
            <a:off x="670560" y="3061454"/>
            <a:ext cx="4268156" cy="523220"/>
          </a:xfrm>
          <a:prstGeom prst="rect">
            <a:avLst/>
          </a:prstGeom>
        </p:spPr>
        <p:style>
          <a:lnRef idx="2">
            <a:schemeClr val="accent1"/>
          </a:lnRef>
          <a:fillRef idx="1">
            <a:schemeClr val="lt1"/>
          </a:fillRef>
          <a:effectRef idx="0">
            <a:schemeClr val="accent1"/>
          </a:effectRef>
          <a:fontRef idx="minor">
            <a:schemeClr val="dk1"/>
          </a:fontRef>
        </p:style>
        <p:txBody>
          <a:bodyPr wrap="none">
            <a:spAutoFit/>
          </a:bodyPr>
          <a:lstStyle/>
          <a:p>
            <a:pPr algn="just"/>
            <a:r>
              <a:rPr lang="en-IN" sz="2800" dirty="0">
                <a:solidFill>
                  <a:schemeClr val="accent1">
                    <a:lumMod val="50000"/>
                  </a:schemeClr>
                </a:solidFill>
                <a:latin typeface="Segoe UI" panose="020B0502040204020203" pitchFamily="34" charset="0"/>
              </a:rPr>
              <a:t>Structural Design Patterns</a:t>
            </a:r>
            <a:endParaRPr lang="en-IN" sz="2800" b="0" i="0" dirty="0">
              <a:solidFill>
                <a:schemeClr val="accent1">
                  <a:lumMod val="50000"/>
                </a:schemeClr>
              </a:solidFill>
              <a:effectLst/>
              <a:latin typeface="Segoe UI" panose="020B0502040204020203" pitchFamily="34" charset="0"/>
            </a:endParaRPr>
          </a:p>
        </p:txBody>
      </p:sp>
      <p:sp>
        <p:nvSpPr>
          <p:cNvPr id="5" name="Rectangle 4"/>
          <p:cNvSpPr/>
          <p:nvPr/>
        </p:nvSpPr>
        <p:spPr>
          <a:xfrm>
            <a:off x="670560" y="3832537"/>
            <a:ext cx="10720251" cy="1569660"/>
          </a:xfrm>
          <a:prstGeom prst="rect">
            <a:avLst/>
          </a:prstGeom>
        </p:spPr>
        <p:txBody>
          <a:bodyPr wrap="square">
            <a:spAutoFit/>
          </a:bodyPr>
          <a:lstStyle/>
          <a:p>
            <a:r>
              <a:rPr lang="en-IN" sz="2400" dirty="0">
                <a:solidFill>
                  <a:srgbClr val="161616"/>
                </a:solidFill>
                <a:latin typeface="Segoe UI" panose="020B0502040204020203" pitchFamily="34" charset="0"/>
              </a:rPr>
              <a:t>These patterns deal with the composition of objects structures. </a:t>
            </a:r>
          </a:p>
          <a:p>
            <a:endParaRPr lang="en-IN" sz="2400" dirty="0">
              <a:solidFill>
                <a:srgbClr val="161616"/>
              </a:solidFill>
              <a:latin typeface="Segoe UI" panose="020B0502040204020203" pitchFamily="34" charset="0"/>
            </a:endParaRPr>
          </a:p>
          <a:p>
            <a:r>
              <a:rPr lang="en-IN" sz="2400" dirty="0">
                <a:solidFill>
                  <a:srgbClr val="161616"/>
                </a:solidFill>
                <a:latin typeface="Segoe UI" panose="020B0502040204020203" pitchFamily="34" charset="0"/>
              </a:rPr>
              <a:t>The concept of inheritance is used to compose interfaces and define various ways to compose objects for obtaining new functionalities.</a:t>
            </a:r>
            <a:endParaRPr lang="en-IN" sz="2400" dirty="0"/>
          </a:p>
        </p:txBody>
      </p:sp>
    </p:spTree>
    <p:extLst>
      <p:ext uri="{BB962C8B-B14F-4D97-AF65-F5344CB8AC3E}">
        <p14:creationId xmlns:p14="http://schemas.microsoft.com/office/powerpoint/2010/main" val="30924840"/>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70330" y="357442"/>
            <a:ext cx="4395114" cy="523220"/>
          </a:xfrm>
          <a:prstGeom prst="rect">
            <a:avLst/>
          </a:prstGeom>
        </p:spPr>
        <p:style>
          <a:lnRef idx="2">
            <a:schemeClr val="accent1"/>
          </a:lnRef>
          <a:fillRef idx="1">
            <a:schemeClr val="lt1"/>
          </a:fillRef>
          <a:effectRef idx="0">
            <a:schemeClr val="accent1"/>
          </a:effectRef>
          <a:fontRef idx="minor">
            <a:schemeClr val="dk1"/>
          </a:fontRef>
        </p:style>
        <p:txBody>
          <a:bodyPr wrap="none">
            <a:spAutoFit/>
          </a:bodyPr>
          <a:lstStyle/>
          <a:p>
            <a:pPr algn="just"/>
            <a:r>
              <a:rPr lang="en-IN" sz="2800" dirty="0" err="1">
                <a:solidFill>
                  <a:schemeClr val="accent1">
                    <a:lumMod val="50000"/>
                  </a:schemeClr>
                </a:solidFill>
                <a:latin typeface="Segoe UI" panose="020B0502040204020203" pitchFamily="34" charset="0"/>
              </a:rPr>
              <a:t>Behavioral</a:t>
            </a:r>
            <a:r>
              <a:rPr lang="en-IN" sz="2800" dirty="0">
                <a:solidFill>
                  <a:schemeClr val="accent1">
                    <a:lumMod val="50000"/>
                  </a:schemeClr>
                </a:solidFill>
                <a:latin typeface="Segoe UI" panose="020B0502040204020203" pitchFamily="34" charset="0"/>
              </a:rPr>
              <a:t> Design Patterns</a:t>
            </a:r>
            <a:endParaRPr lang="en-IN" sz="2800" b="0" i="0" dirty="0">
              <a:solidFill>
                <a:schemeClr val="accent1">
                  <a:lumMod val="50000"/>
                </a:schemeClr>
              </a:solidFill>
              <a:effectLst/>
              <a:latin typeface="Segoe UI" panose="020B0502040204020203" pitchFamily="34" charset="0"/>
            </a:endParaRPr>
          </a:p>
        </p:txBody>
      </p:sp>
      <p:sp>
        <p:nvSpPr>
          <p:cNvPr id="3" name="Rectangle 2"/>
          <p:cNvSpPr/>
          <p:nvPr/>
        </p:nvSpPr>
        <p:spPr>
          <a:xfrm>
            <a:off x="670330" y="994843"/>
            <a:ext cx="10524539" cy="830997"/>
          </a:xfrm>
          <a:prstGeom prst="rect">
            <a:avLst/>
          </a:prstGeom>
        </p:spPr>
        <p:txBody>
          <a:bodyPr wrap="square">
            <a:spAutoFit/>
          </a:bodyPr>
          <a:lstStyle/>
          <a:p>
            <a:r>
              <a:rPr lang="en-IN" sz="2400" dirty="0">
                <a:solidFill>
                  <a:srgbClr val="161616"/>
                </a:solidFill>
                <a:latin typeface="Segoe UI" panose="020B0502040204020203" pitchFamily="34" charset="0"/>
              </a:rPr>
              <a:t>These patterns deal with the process of communication, managing relationships, and responsibilities between objects.</a:t>
            </a:r>
            <a:endParaRPr lang="en-IN" sz="2400" dirty="0"/>
          </a:p>
        </p:txBody>
      </p:sp>
      <p:sp>
        <p:nvSpPr>
          <p:cNvPr id="4" name="Rectangle 3"/>
          <p:cNvSpPr/>
          <p:nvPr/>
        </p:nvSpPr>
        <p:spPr>
          <a:xfrm>
            <a:off x="670330" y="1962481"/>
            <a:ext cx="1789336" cy="523220"/>
          </a:xfrm>
          <a:prstGeom prst="rect">
            <a:avLst/>
          </a:prstGeom>
        </p:spPr>
        <p:txBody>
          <a:bodyPr wrap="none">
            <a:spAutoFit/>
          </a:bodyPr>
          <a:lstStyle/>
          <a:p>
            <a:pPr algn="just"/>
            <a:r>
              <a:rPr lang="en-IN" sz="2800" dirty="0">
                <a:solidFill>
                  <a:schemeClr val="accent1">
                    <a:lumMod val="50000"/>
                  </a:schemeClr>
                </a:solidFill>
                <a:latin typeface="Segoe UI" panose="020B0502040204020203" pitchFamily="34" charset="0"/>
              </a:rPr>
              <a:t>Creational</a:t>
            </a:r>
            <a:endParaRPr lang="en-IN" sz="2800" b="0" i="0" dirty="0">
              <a:solidFill>
                <a:schemeClr val="accent1">
                  <a:lumMod val="50000"/>
                </a:schemeClr>
              </a:solidFill>
              <a:effectLst/>
              <a:latin typeface="Segoe UI" panose="020B0502040204020203" pitchFamily="34" charset="0"/>
            </a:endParaRPr>
          </a:p>
        </p:txBody>
      </p:sp>
      <p:sp>
        <p:nvSpPr>
          <p:cNvPr id="5" name="Rectangle 4"/>
          <p:cNvSpPr/>
          <p:nvPr/>
        </p:nvSpPr>
        <p:spPr>
          <a:xfrm>
            <a:off x="3366261" y="2017411"/>
            <a:ext cx="1699183" cy="523220"/>
          </a:xfrm>
          <a:prstGeom prst="rect">
            <a:avLst/>
          </a:prstGeom>
        </p:spPr>
        <p:txBody>
          <a:bodyPr wrap="none">
            <a:spAutoFit/>
          </a:bodyPr>
          <a:lstStyle/>
          <a:p>
            <a:pPr algn="just"/>
            <a:r>
              <a:rPr lang="en-IN" sz="2800" dirty="0">
                <a:solidFill>
                  <a:schemeClr val="accent1">
                    <a:lumMod val="50000"/>
                  </a:schemeClr>
                </a:solidFill>
                <a:latin typeface="Segoe UI" panose="020B0502040204020203" pitchFamily="34" charset="0"/>
              </a:rPr>
              <a:t>Structural</a:t>
            </a:r>
            <a:endParaRPr lang="en-IN" sz="2800" b="0" i="0" dirty="0">
              <a:solidFill>
                <a:schemeClr val="accent1">
                  <a:lumMod val="50000"/>
                </a:schemeClr>
              </a:solidFill>
              <a:effectLst/>
              <a:latin typeface="Segoe UI" panose="020B0502040204020203" pitchFamily="34" charset="0"/>
            </a:endParaRPr>
          </a:p>
        </p:txBody>
      </p:sp>
      <p:sp>
        <p:nvSpPr>
          <p:cNvPr id="6" name="Rectangle 5"/>
          <p:cNvSpPr/>
          <p:nvPr/>
        </p:nvSpPr>
        <p:spPr>
          <a:xfrm>
            <a:off x="6554689" y="1997016"/>
            <a:ext cx="1826141" cy="523220"/>
          </a:xfrm>
          <a:prstGeom prst="rect">
            <a:avLst/>
          </a:prstGeom>
        </p:spPr>
        <p:txBody>
          <a:bodyPr wrap="none">
            <a:spAutoFit/>
          </a:bodyPr>
          <a:lstStyle/>
          <a:p>
            <a:pPr algn="just"/>
            <a:r>
              <a:rPr lang="en-IN" sz="2800" dirty="0" err="1">
                <a:solidFill>
                  <a:schemeClr val="accent1">
                    <a:lumMod val="50000"/>
                  </a:schemeClr>
                </a:solidFill>
                <a:latin typeface="Segoe UI" panose="020B0502040204020203" pitchFamily="34" charset="0"/>
              </a:rPr>
              <a:t>Behavioral</a:t>
            </a:r>
            <a:endParaRPr lang="en-IN" sz="2800" b="0" i="0" dirty="0">
              <a:solidFill>
                <a:schemeClr val="accent1">
                  <a:lumMod val="50000"/>
                </a:schemeClr>
              </a:solidFill>
              <a:effectLst/>
              <a:latin typeface="Segoe UI" panose="020B0502040204020203" pitchFamily="34" charset="0"/>
            </a:endParaRPr>
          </a:p>
        </p:txBody>
      </p:sp>
      <p:sp>
        <p:nvSpPr>
          <p:cNvPr id="7" name="TextBox 6"/>
          <p:cNvSpPr txBox="1"/>
          <p:nvPr/>
        </p:nvSpPr>
        <p:spPr>
          <a:xfrm>
            <a:off x="809897" y="2808514"/>
            <a:ext cx="1641475" cy="1846659"/>
          </a:xfrm>
          <a:prstGeom prst="rect">
            <a:avLst/>
          </a:prstGeom>
          <a:noFill/>
        </p:spPr>
        <p:txBody>
          <a:bodyPr wrap="none" lIns="0" tIns="0" rIns="0" bIns="0" rtlCol="0">
            <a:spAutoFit/>
          </a:bodyPr>
          <a:lstStyle/>
          <a:p>
            <a:r>
              <a:rPr lang="en-IN" sz="2400" dirty="0">
                <a:gradFill>
                  <a:gsLst>
                    <a:gs pos="0">
                      <a:schemeClr val="tx1">
                        <a:lumMod val="75000"/>
                        <a:lumOff val="25000"/>
                      </a:schemeClr>
                    </a:gs>
                    <a:gs pos="80000">
                      <a:schemeClr val="tx1">
                        <a:lumMod val="65000"/>
                        <a:lumOff val="35000"/>
                      </a:schemeClr>
                    </a:gs>
                  </a:gsLst>
                  <a:lin ang="16200000" scaled="0"/>
                </a:gradFill>
                <a:latin typeface="Arial" panose="020B0604020202020204" pitchFamily="34" charset="0"/>
                <a:cs typeface="Arial" panose="020B0604020202020204" pitchFamily="34" charset="0"/>
              </a:rPr>
              <a:t>Factory</a:t>
            </a:r>
          </a:p>
          <a:p>
            <a:r>
              <a:rPr lang="en-IN" sz="2400" dirty="0">
                <a:gradFill>
                  <a:gsLst>
                    <a:gs pos="0">
                      <a:schemeClr val="tx1">
                        <a:lumMod val="75000"/>
                        <a:lumOff val="25000"/>
                      </a:schemeClr>
                    </a:gs>
                    <a:gs pos="80000">
                      <a:schemeClr val="tx1">
                        <a:lumMod val="65000"/>
                        <a:lumOff val="35000"/>
                      </a:schemeClr>
                    </a:gs>
                  </a:gsLst>
                  <a:lin ang="16200000" scaled="0"/>
                </a:gradFill>
                <a:latin typeface="Arial" panose="020B0604020202020204" pitchFamily="34" charset="0"/>
                <a:cs typeface="Arial" panose="020B0604020202020204" pitchFamily="34" charset="0"/>
              </a:rPr>
              <a:t>Abs Factory</a:t>
            </a:r>
          </a:p>
          <a:p>
            <a:r>
              <a:rPr lang="en-IN" sz="2400" dirty="0">
                <a:gradFill>
                  <a:gsLst>
                    <a:gs pos="0">
                      <a:schemeClr val="tx1">
                        <a:lumMod val="75000"/>
                        <a:lumOff val="25000"/>
                      </a:schemeClr>
                    </a:gs>
                    <a:gs pos="80000">
                      <a:schemeClr val="tx1">
                        <a:lumMod val="65000"/>
                        <a:lumOff val="35000"/>
                      </a:schemeClr>
                    </a:gs>
                  </a:gsLst>
                  <a:lin ang="16200000" scaled="0"/>
                </a:gradFill>
                <a:latin typeface="Arial" panose="020B0604020202020204" pitchFamily="34" charset="0"/>
                <a:cs typeface="Arial" panose="020B0604020202020204" pitchFamily="34" charset="0"/>
              </a:rPr>
              <a:t>Builder</a:t>
            </a:r>
          </a:p>
          <a:p>
            <a:r>
              <a:rPr lang="en-IN" sz="2400" dirty="0">
                <a:gradFill>
                  <a:gsLst>
                    <a:gs pos="0">
                      <a:schemeClr val="tx1">
                        <a:lumMod val="75000"/>
                        <a:lumOff val="25000"/>
                      </a:schemeClr>
                    </a:gs>
                    <a:gs pos="80000">
                      <a:schemeClr val="tx1">
                        <a:lumMod val="65000"/>
                        <a:lumOff val="35000"/>
                      </a:schemeClr>
                    </a:gs>
                  </a:gsLst>
                  <a:lin ang="16200000" scaled="0"/>
                </a:gradFill>
                <a:latin typeface="Arial" panose="020B0604020202020204" pitchFamily="34" charset="0"/>
                <a:cs typeface="Arial" panose="020B0604020202020204" pitchFamily="34" charset="0"/>
              </a:rPr>
              <a:t>Prototype</a:t>
            </a:r>
          </a:p>
          <a:p>
            <a:r>
              <a:rPr lang="en-IN" sz="2400" dirty="0">
                <a:gradFill>
                  <a:gsLst>
                    <a:gs pos="0">
                      <a:schemeClr val="tx1">
                        <a:lumMod val="75000"/>
                        <a:lumOff val="25000"/>
                      </a:schemeClr>
                    </a:gs>
                    <a:gs pos="80000">
                      <a:schemeClr val="tx1">
                        <a:lumMod val="65000"/>
                        <a:lumOff val="35000"/>
                      </a:schemeClr>
                    </a:gs>
                  </a:gsLst>
                  <a:lin ang="16200000" scaled="0"/>
                </a:gradFill>
                <a:latin typeface="Arial" panose="020B0604020202020204" pitchFamily="34" charset="0"/>
                <a:cs typeface="Arial" panose="020B0604020202020204" pitchFamily="34" charset="0"/>
              </a:rPr>
              <a:t>Singleton</a:t>
            </a:r>
            <a:endParaRPr lang="en-IN" sz="3600" dirty="0">
              <a:gradFill>
                <a:gsLst>
                  <a:gs pos="0">
                    <a:schemeClr val="tx1">
                      <a:lumMod val="75000"/>
                      <a:lumOff val="25000"/>
                    </a:schemeClr>
                  </a:gs>
                  <a:gs pos="80000">
                    <a:schemeClr val="tx1">
                      <a:lumMod val="65000"/>
                      <a:lumOff val="35000"/>
                    </a:schemeClr>
                  </a:gs>
                </a:gsLst>
                <a:lin ang="16200000" scaled="0"/>
              </a:gradFill>
              <a:latin typeface="Arial" panose="020B0604020202020204" pitchFamily="34" charset="0"/>
              <a:cs typeface="Arial" panose="020B0604020202020204" pitchFamily="34" charset="0"/>
            </a:endParaRPr>
          </a:p>
        </p:txBody>
      </p:sp>
      <p:sp>
        <p:nvSpPr>
          <p:cNvPr id="8" name="TextBox 7"/>
          <p:cNvSpPr txBox="1"/>
          <p:nvPr/>
        </p:nvSpPr>
        <p:spPr>
          <a:xfrm>
            <a:off x="3457302" y="2808514"/>
            <a:ext cx="1473160" cy="2585323"/>
          </a:xfrm>
          <a:prstGeom prst="rect">
            <a:avLst/>
          </a:prstGeom>
          <a:noFill/>
        </p:spPr>
        <p:txBody>
          <a:bodyPr wrap="none" lIns="0" tIns="0" rIns="0" bIns="0" rtlCol="0">
            <a:spAutoFit/>
          </a:bodyPr>
          <a:lstStyle/>
          <a:p>
            <a:r>
              <a:rPr lang="en-IN" sz="2400" dirty="0">
                <a:gradFill>
                  <a:gsLst>
                    <a:gs pos="0">
                      <a:schemeClr val="tx1">
                        <a:lumMod val="75000"/>
                        <a:lumOff val="25000"/>
                      </a:schemeClr>
                    </a:gs>
                    <a:gs pos="80000">
                      <a:schemeClr val="tx1">
                        <a:lumMod val="65000"/>
                        <a:lumOff val="35000"/>
                      </a:schemeClr>
                    </a:gs>
                  </a:gsLst>
                  <a:lin ang="16200000" scaled="0"/>
                </a:gradFill>
                <a:latin typeface="Arial" panose="020B0604020202020204" pitchFamily="34" charset="0"/>
                <a:cs typeface="Arial" panose="020B0604020202020204" pitchFamily="34" charset="0"/>
              </a:rPr>
              <a:t>Adaptor</a:t>
            </a:r>
          </a:p>
          <a:p>
            <a:r>
              <a:rPr lang="en-IN" sz="2400" dirty="0">
                <a:gradFill>
                  <a:gsLst>
                    <a:gs pos="0">
                      <a:schemeClr val="tx1">
                        <a:lumMod val="75000"/>
                        <a:lumOff val="25000"/>
                      </a:schemeClr>
                    </a:gs>
                    <a:gs pos="80000">
                      <a:schemeClr val="tx1">
                        <a:lumMod val="65000"/>
                        <a:lumOff val="35000"/>
                      </a:schemeClr>
                    </a:gs>
                  </a:gsLst>
                  <a:lin ang="16200000" scaled="0"/>
                </a:gradFill>
                <a:latin typeface="Arial" panose="020B0604020202020204" pitchFamily="34" charset="0"/>
                <a:cs typeface="Arial" panose="020B0604020202020204" pitchFamily="34" charset="0"/>
              </a:rPr>
              <a:t>Bridge</a:t>
            </a:r>
          </a:p>
          <a:p>
            <a:r>
              <a:rPr lang="en-IN" sz="2400" dirty="0">
                <a:gradFill>
                  <a:gsLst>
                    <a:gs pos="0">
                      <a:schemeClr val="tx1">
                        <a:lumMod val="75000"/>
                        <a:lumOff val="25000"/>
                      </a:schemeClr>
                    </a:gs>
                    <a:gs pos="80000">
                      <a:schemeClr val="tx1">
                        <a:lumMod val="65000"/>
                        <a:lumOff val="35000"/>
                      </a:schemeClr>
                    </a:gs>
                  </a:gsLst>
                  <a:lin ang="16200000" scaled="0"/>
                </a:gradFill>
                <a:latin typeface="Arial" panose="020B0604020202020204" pitchFamily="34" charset="0"/>
                <a:cs typeface="Arial" panose="020B0604020202020204" pitchFamily="34" charset="0"/>
              </a:rPr>
              <a:t>Composite</a:t>
            </a:r>
          </a:p>
          <a:p>
            <a:r>
              <a:rPr lang="en-IN" sz="2400" dirty="0">
                <a:gradFill>
                  <a:gsLst>
                    <a:gs pos="0">
                      <a:schemeClr val="tx1">
                        <a:lumMod val="75000"/>
                        <a:lumOff val="25000"/>
                      </a:schemeClr>
                    </a:gs>
                    <a:gs pos="80000">
                      <a:schemeClr val="tx1">
                        <a:lumMod val="65000"/>
                        <a:lumOff val="35000"/>
                      </a:schemeClr>
                    </a:gs>
                  </a:gsLst>
                  <a:lin ang="16200000" scaled="0"/>
                </a:gradFill>
                <a:latin typeface="Arial" panose="020B0604020202020204" pitchFamily="34" charset="0"/>
                <a:cs typeface="Arial" panose="020B0604020202020204" pitchFamily="34" charset="0"/>
              </a:rPr>
              <a:t>Decorator</a:t>
            </a:r>
          </a:p>
          <a:p>
            <a:r>
              <a:rPr lang="en-IN" sz="2400" dirty="0">
                <a:gradFill>
                  <a:gsLst>
                    <a:gs pos="0">
                      <a:schemeClr val="tx1">
                        <a:lumMod val="75000"/>
                        <a:lumOff val="25000"/>
                      </a:schemeClr>
                    </a:gs>
                    <a:gs pos="80000">
                      <a:schemeClr val="tx1">
                        <a:lumMod val="65000"/>
                        <a:lumOff val="35000"/>
                      </a:schemeClr>
                    </a:gs>
                  </a:gsLst>
                  <a:lin ang="16200000" scaled="0"/>
                </a:gradFill>
                <a:latin typeface="Arial" panose="020B0604020202020204" pitchFamily="34" charset="0"/>
                <a:cs typeface="Arial" panose="020B0604020202020204" pitchFamily="34" charset="0"/>
              </a:rPr>
              <a:t>Façade</a:t>
            </a:r>
          </a:p>
          <a:p>
            <a:r>
              <a:rPr lang="en-IN" sz="2400" dirty="0">
                <a:gradFill>
                  <a:gsLst>
                    <a:gs pos="0">
                      <a:schemeClr val="tx1">
                        <a:lumMod val="75000"/>
                        <a:lumOff val="25000"/>
                      </a:schemeClr>
                    </a:gs>
                    <a:gs pos="80000">
                      <a:schemeClr val="tx1">
                        <a:lumMod val="65000"/>
                        <a:lumOff val="35000"/>
                      </a:schemeClr>
                    </a:gs>
                  </a:gsLst>
                  <a:lin ang="16200000" scaled="0"/>
                </a:gradFill>
                <a:latin typeface="Arial" panose="020B0604020202020204" pitchFamily="34" charset="0"/>
                <a:cs typeface="Arial" panose="020B0604020202020204" pitchFamily="34" charset="0"/>
              </a:rPr>
              <a:t>Flyweight</a:t>
            </a:r>
          </a:p>
          <a:p>
            <a:r>
              <a:rPr lang="en-IN" sz="2400" dirty="0">
                <a:gradFill>
                  <a:gsLst>
                    <a:gs pos="0">
                      <a:schemeClr val="tx1">
                        <a:lumMod val="75000"/>
                        <a:lumOff val="25000"/>
                      </a:schemeClr>
                    </a:gs>
                    <a:gs pos="80000">
                      <a:schemeClr val="tx1">
                        <a:lumMod val="65000"/>
                        <a:lumOff val="35000"/>
                      </a:schemeClr>
                    </a:gs>
                  </a:gsLst>
                  <a:lin ang="16200000" scaled="0"/>
                </a:gradFill>
                <a:latin typeface="Arial" panose="020B0604020202020204" pitchFamily="34" charset="0"/>
                <a:cs typeface="Arial" panose="020B0604020202020204" pitchFamily="34" charset="0"/>
              </a:rPr>
              <a:t>Proxy</a:t>
            </a:r>
            <a:endParaRPr lang="en-IN" sz="3600" dirty="0">
              <a:gradFill>
                <a:gsLst>
                  <a:gs pos="0">
                    <a:schemeClr val="tx1">
                      <a:lumMod val="75000"/>
                      <a:lumOff val="25000"/>
                    </a:schemeClr>
                  </a:gs>
                  <a:gs pos="80000">
                    <a:schemeClr val="tx1">
                      <a:lumMod val="65000"/>
                      <a:lumOff val="35000"/>
                    </a:schemeClr>
                  </a:gs>
                </a:gsLst>
                <a:lin ang="16200000" scaled="0"/>
              </a:gradFill>
              <a:latin typeface="Arial" panose="020B0604020202020204" pitchFamily="34" charset="0"/>
              <a:cs typeface="Arial" panose="020B0604020202020204" pitchFamily="34" charset="0"/>
            </a:endParaRPr>
          </a:p>
        </p:txBody>
      </p:sp>
      <p:sp>
        <p:nvSpPr>
          <p:cNvPr id="9" name="TextBox 8"/>
          <p:cNvSpPr txBox="1"/>
          <p:nvPr/>
        </p:nvSpPr>
        <p:spPr>
          <a:xfrm>
            <a:off x="6660807" y="2808514"/>
            <a:ext cx="3462907" cy="4308872"/>
          </a:xfrm>
          <a:prstGeom prst="rect">
            <a:avLst/>
          </a:prstGeom>
          <a:noFill/>
        </p:spPr>
        <p:txBody>
          <a:bodyPr wrap="square" lIns="0" tIns="0" rIns="0" bIns="0" rtlCol="0">
            <a:spAutoFit/>
          </a:bodyPr>
          <a:lstStyle/>
          <a:p>
            <a:r>
              <a:rPr lang="en-IN" sz="2400" dirty="0">
                <a:gradFill>
                  <a:gsLst>
                    <a:gs pos="0">
                      <a:schemeClr val="tx1">
                        <a:lumMod val="75000"/>
                        <a:lumOff val="25000"/>
                      </a:schemeClr>
                    </a:gs>
                    <a:gs pos="80000">
                      <a:schemeClr val="tx1">
                        <a:lumMod val="65000"/>
                        <a:lumOff val="35000"/>
                      </a:schemeClr>
                    </a:gs>
                  </a:gsLst>
                  <a:lin ang="16200000" scaled="0"/>
                </a:gradFill>
                <a:latin typeface="Arial" panose="020B0604020202020204" pitchFamily="34" charset="0"/>
                <a:cs typeface="Arial" panose="020B0604020202020204" pitchFamily="34" charset="0"/>
              </a:rPr>
              <a:t>Chain of Resp..</a:t>
            </a:r>
          </a:p>
          <a:p>
            <a:r>
              <a:rPr lang="en-IN" sz="2400" dirty="0">
                <a:gradFill>
                  <a:gsLst>
                    <a:gs pos="0">
                      <a:schemeClr val="tx1">
                        <a:lumMod val="75000"/>
                        <a:lumOff val="25000"/>
                      </a:schemeClr>
                    </a:gs>
                    <a:gs pos="80000">
                      <a:schemeClr val="tx1">
                        <a:lumMod val="65000"/>
                        <a:lumOff val="35000"/>
                      </a:schemeClr>
                    </a:gs>
                  </a:gsLst>
                  <a:lin ang="16200000" scaled="0"/>
                </a:gradFill>
                <a:latin typeface="Arial" panose="020B0604020202020204" pitchFamily="34" charset="0"/>
                <a:cs typeface="Arial" panose="020B0604020202020204" pitchFamily="34" charset="0"/>
              </a:rPr>
              <a:t>Command</a:t>
            </a:r>
          </a:p>
          <a:p>
            <a:r>
              <a:rPr lang="en-IN" sz="2400" dirty="0">
                <a:gradFill>
                  <a:gsLst>
                    <a:gs pos="0">
                      <a:schemeClr val="tx1">
                        <a:lumMod val="75000"/>
                        <a:lumOff val="25000"/>
                      </a:schemeClr>
                    </a:gs>
                    <a:gs pos="80000">
                      <a:schemeClr val="tx1">
                        <a:lumMod val="65000"/>
                        <a:lumOff val="35000"/>
                      </a:schemeClr>
                    </a:gs>
                  </a:gsLst>
                  <a:lin ang="16200000" scaled="0"/>
                </a:gradFill>
                <a:latin typeface="Arial" panose="020B0604020202020204" pitchFamily="34" charset="0"/>
                <a:cs typeface="Arial" panose="020B0604020202020204" pitchFamily="34" charset="0"/>
              </a:rPr>
              <a:t>Iterator</a:t>
            </a:r>
          </a:p>
          <a:p>
            <a:r>
              <a:rPr lang="en-IN" sz="2400" dirty="0">
                <a:gradFill>
                  <a:gsLst>
                    <a:gs pos="0">
                      <a:schemeClr val="tx1">
                        <a:lumMod val="75000"/>
                        <a:lumOff val="25000"/>
                      </a:schemeClr>
                    </a:gs>
                    <a:gs pos="80000">
                      <a:schemeClr val="tx1">
                        <a:lumMod val="65000"/>
                        <a:lumOff val="35000"/>
                      </a:schemeClr>
                    </a:gs>
                  </a:gsLst>
                  <a:lin ang="16200000" scaled="0"/>
                </a:gradFill>
                <a:latin typeface="Arial" panose="020B0604020202020204" pitchFamily="34" charset="0"/>
                <a:cs typeface="Arial" panose="020B0604020202020204" pitchFamily="34" charset="0"/>
              </a:rPr>
              <a:t>Interpreter</a:t>
            </a:r>
          </a:p>
          <a:p>
            <a:r>
              <a:rPr lang="en-IN" sz="2400" dirty="0">
                <a:gradFill>
                  <a:gsLst>
                    <a:gs pos="0">
                      <a:schemeClr val="tx1">
                        <a:lumMod val="75000"/>
                        <a:lumOff val="25000"/>
                      </a:schemeClr>
                    </a:gs>
                    <a:gs pos="80000">
                      <a:schemeClr val="tx1">
                        <a:lumMod val="65000"/>
                        <a:lumOff val="35000"/>
                      </a:schemeClr>
                    </a:gs>
                  </a:gsLst>
                  <a:lin ang="16200000" scaled="0"/>
                </a:gradFill>
                <a:latin typeface="Arial" panose="020B0604020202020204" pitchFamily="34" charset="0"/>
                <a:cs typeface="Arial" panose="020B0604020202020204" pitchFamily="34" charset="0"/>
              </a:rPr>
              <a:t>Mediator</a:t>
            </a:r>
          </a:p>
          <a:p>
            <a:r>
              <a:rPr lang="en-IN" sz="2400" dirty="0">
                <a:gradFill>
                  <a:gsLst>
                    <a:gs pos="0">
                      <a:schemeClr val="tx1">
                        <a:lumMod val="75000"/>
                        <a:lumOff val="25000"/>
                      </a:schemeClr>
                    </a:gs>
                    <a:gs pos="80000">
                      <a:schemeClr val="tx1">
                        <a:lumMod val="65000"/>
                        <a:lumOff val="35000"/>
                      </a:schemeClr>
                    </a:gs>
                  </a:gsLst>
                  <a:lin ang="16200000" scaled="0"/>
                </a:gradFill>
                <a:latin typeface="Arial" panose="020B0604020202020204" pitchFamily="34" charset="0"/>
                <a:cs typeface="Arial" panose="020B0604020202020204" pitchFamily="34" charset="0"/>
              </a:rPr>
              <a:t>Observer</a:t>
            </a:r>
          </a:p>
          <a:p>
            <a:r>
              <a:rPr lang="en-IN" sz="2400" dirty="0" err="1">
                <a:gradFill>
                  <a:gsLst>
                    <a:gs pos="0">
                      <a:schemeClr val="tx1">
                        <a:lumMod val="75000"/>
                        <a:lumOff val="25000"/>
                      </a:schemeClr>
                    </a:gs>
                    <a:gs pos="80000">
                      <a:schemeClr val="tx1">
                        <a:lumMod val="65000"/>
                        <a:lumOff val="35000"/>
                      </a:schemeClr>
                    </a:gs>
                  </a:gsLst>
                  <a:lin ang="16200000" scaled="0"/>
                </a:gradFill>
                <a:latin typeface="Arial" panose="020B0604020202020204" pitchFamily="34" charset="0"/>
                <a:cs typeface="Arial" panose="020B0604020202020204" pitchFamily="34" charset="0"/>
              </a:rPr>
              <a:t>Momento</a:t>
            </a:r>
            <a:endParaRPr lang="en-IN" sz="2400" dirty="0">
              <a:gradFill>
                <a:gsLst>
                  <a:gs pos="0">
                    <a:schemeClr val="tx1">
                      <a:lumMod val="75000"/>
                      <a:lumOff val="25000"/>
                    </a:schemeClr>
                  </a:gs>
                  <a:gs pos="80000">
                    <a:schemeClr val="tx1">
                      <a:lumMod val="65000"/>
                      <a:lumOff val="35000"/>
                    </a:schemeClr>
                  </a:gs>
                </a:gsLst>
                <a:lin ang="16200000" scaled="0"/>
              </a:gradFill>
              <a:latin typeface="Arial" panose="020B0604020202020204" pitchFamily="34" charset="0"/>
              <a:cs typeface="Arial" panose="020B0604020202020204" pitchFamily="34" charset="0"/>
            </a:endParaRPr>
          </a:p>
          <a:p>
            <a:r>
              <a:rPr lang="en-IN" sz="2400" dirty="0">
                <a:gradFill>
                  <a:gsLst>
                    <a:gs pos="0">
                      <a:schemeClr val="tx1">
                        <a:lumMod val="75000"/>
                        <a:lumOff val="25000"/>
                      </a:schemeClr>
                    </a:gs>
                    <a:gs pos="80000">
                      <a:schemeClr val="tx1">
                        <a:lumMod val="65000"/>
                        <a:lumOff val="35000"/>
                      </a:schemeClr>
                    </a:gs>
                  </a:gsLst>
                  <a:lin ang="16200000" scaled="0"/>
                </a:gradFill>
                <a:latin typeface="Arial" panose="020B0604020202020204" pitchFamily="34" charset="0"/>
                <a:cs typeface="Arial" panose="020B0604020202020204" pitchFamily="34" charset="0"/>
              </a:rPr>
              <a:t>State</a:t>
            </a:r>
          </a:p>
          <a:p>
            <a:r>
              <a:rPr lang="en-IN" sz="2400" dirty="0">
                <a:gradFill>
                  <a:gsLst>
                    <a:gs pos="0">
                      <a:schemeClr val="tx1">
                        <a:lumMod val="75000"/>
                        <a:lumOff val="25000"/>
                      </a:schemeClr>
                    </a:gs>
                    <a:gs pos="80000">
                      <a:schemeClr val="tx1">
                        <a:lumMod val="65000"/>
                        <a:lumOff val="35000"/>
                      </a:schemeClr>
                    </a:gs>
                  </a:gsLst>
                  <a:lin ang="16200000" scaled="0"/>
                </a:gradFill>
                <a:latin typeface="Arial" panose="020B0604020202020204" pitchFamily="34" charset="0"/>
                <a:cs typeface="Arial" panose="020B0604020202020204" pitchFamily="34" charset="0"/>
              </a:rPr>
              <a:t>Visitor</a:t>
            </a:r>
          </a:p>
          <a:p>
            <a:r>
              <a:rPr lang="en-IN" sz="2400" dirty="0">
                <a:gradFill>
                  <a:gsLst>
                    <a:gs pos="0">
                      <a:schemeClr val="tx1">
                        <a:lumMod val="75000"/>
                        <a:lumOff val="25000"/>
                      </a:schemeClr>
                    </a:gs>
                    <a:gs pos="80000">
                      <a:schemeClr val="tx1">
                        <a:lumMod val="65000"/>
                        <a:lumOff val="35000"/>
                      </a:schemeClr>
                    </a:gs>
                  </a:gsLst>
                  <a:lin ang="16200000" scaled="0"/>
                </a:gradFill>
                <a:latin typeface="Arial" panose="020B0604020202020204" pitchFamily="34" charset="0"/>
                <a:cs typeface="Arial" panose="020B0604020202020204" pitchFamily="34" charset="0"/>
              </a:rPr>
              <a:t>Strategy </a:t>
            </a:r>
          </a:p>
          <a:p>
            <a:endParaRPr lang="en-IN" sz="3600" dirty="0">
              <a:gradFill>
                <a:gsLst>
                  <a:gs pos="0">
                    <a:schemeClr val="tx1">
                      <a:lumMod val="75000"/>
                      <a:lumOff val="25000"/>
                    </a:schemeClr>
                  </a:gs>
                  <a:gs pos="80000">
                    <a:schemeClr val="tx1">
                      <a:lumMod val="65000"/>
                      <a:lumOff val="35000"/>
                    </a:schemeClr>
                  </a:gs>
                </a:gsLst>
                <a:lin ang="16200000" scaled="0"/>
              </a:gra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592592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p:bldP spid="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70330" y="357442"/>
            <a:ext cx="4395114" cy="523220"/>
          </a:xfrm>
          <a:prstGeom prst="rect">
            <a:avLst/>
          </a:prstGeom>
        </p:spPr>
        <p:txBody>
          <a:bodyPr wrap="none">
            <a:spAutoFit/>
          </a:bodyPr>
          <a:lstStyle/>
          <a:p>
            <a:pPr algn="just"/>
            <a:r>
              <a:rPr lang="en-IN" sz="2800" dirty="0" err="1">
                <a:solidFill>
                  <a:schemeClr val="accent1">
                    <a:lumMod val="50000"/>
                  </a:schemeClr>
                </a:solidFill>
                <a:latin typeface="Segoe UI" panose="020B0502040204020203" pitchFamily="34" charset="0"/>
              </a:rPr>
              <a:t>Behavioral</a:t>
            </a:r>
            <a:r>
              <a:rPr lang="en-IN" sz="2800" dirty="0">
                <a:solidFill>
                  <a:schemeClr val="accent1">
                    <a:lumMod val="50000"/>
                  </a:schemeClr>
                </a:solidFill>
                <a:latin typeface="Segoe UI" panose="020B0502040204020203" pitchFamily="34" charset="0"/>
              </a:rPr>
              <a:t> Design Patterns</a:t>
            </a:r>
            <a:endParaRPr lang="en-IN" sz="2800" b="0" i="0" dirty="0">
              <a:solidFill>
                <a:schemeClr val="accent1">
                  <a:lumMod val="50000"/>
                </a:schemeClr>
              </a:solidFill>
              <a:effectLst/>
              <a:latin typeface="Segoe UI" panose="020B0502040204020203" pitchFamily="34" charset="0"/>
            </a:endParaRPr>
          </a:p>
        </p:txBody>
      </p:sp>
      <p:sp>
        <p:nvSpPr>
          <p:cNvPr id="3" name="Rectangle 2"/>
          <p:cNvSpPr/>
          <p:nvPr/>
        </p:nvSpPr>
        <p:spPr>
          <a:xfrm>
            <a:off x="670330" y="994843"/>
            <a:ext cx="10524539" cy="830997"/>
          </a:xfrm>
          <a:prstGeom prst="rect">
            <a:avLst/>
          </a:prstGeom>
        </p:spPr>
        <p:txBody>
          <a:bodyPr wrap="square">
            <a:spAutoFit/>
          </a:bodyPr>
          <a:lstStyle/>
          <a:p>
            <a:r>
              <a:rPr lang="en-IN" sz="2400" dirty="0">
                <a:solidFill>
                  <a:srgbClr val="161616"/>
                </a:solidFill>
                <a:latin typeface="Segoe UI" panose="020B0502040204020203" pitchFamily="34" charset="0"/>
              </a:rPr>
              <a:t>These patterns deal with the process of communication, managing relationships, and responsibilities between objects.</a:t>
            </a:r>
            <a:endParaRPr lang="en-IN" sz="2400" dirty="0"/>
          </a:p>
        </p:txBody>
      </p:sp>
      <p:sp>
        <p:nvSpPr>
          <p:cNvPr id="4" name="Rectangle 3"/>
          <p:cNvSpPr/>
          <p:nvPr/>
        </p:nvSpPr>
        <p:spPr>
          <a:xfrm>
            <a:off x="670330" y="1962481"/>
            <a:ext cx="1789336" cy="523220"/>
          </a:xfrm>
          <a:prstGeom prst="rect">
            <a:avLst/>
          </a:prstGeom>
        </p:spPr>
        <p:txBody>
          <a:bodyPr wrap="none">
            <a:spAutoFit/>
          </a:bodyPr>
          <a:lstStyle/>
          <a:p>
            <a:pPr algn="just"/>
            <a:r>
              <a:rPr lang="en-IN" sz="2800" dirty="0">
                <a:solidFill>
                  <a:schemeClr val="accent1">
                    <a:lumMod val="50000"/>
                  </a:schemeClr>
                </a:solidFill>
                <a:latin typeface="Segoe UI" panose="020B0502040204020203" pitchFamily="34" charset="0"/>
              </a:rPr>
              <a:t>Creational</a:t>
            </a:r>
            <a:endParaRPr lang="en-IN" sz="2800" b="0" i="0" dirty="0">
              <a:solidFill>
                <a:schemeClr val="accent1">
                  <a:lumMod val="50000"/>
                </a:schemeClr>
              </a:solidFill>
              <a:effectLst/>
              <a:latin typeface="Segoe UI" panose="020B0502040204020203" pitchFamily="34" charset="0"/>
            </a:endParaRPr>
          </a:p>
        </p:txBody>
      </p:sp>
      <p:sp>
        <p:nvSpPr>
          <p:cNvPr id="5" name="Rectangle 4"/>
          <p:cNvSpPr/>
          <p:nvPr/>
        </p:nvSpPr>
        <p:spPr>
          <a:xfrm>
            <a:off x="3366261" y="2017411"/>
            <a:ext cx="1699183" cy="523220"/>
          </a:xfrm>
          <a:prstGeom prst="rect">
            <a:avLst/>
          </a:prstGeom>
        </p:spPr>
        <p:txBody>
          <a:bodyPr wrap="none">
            <a:spAutoFit/>
          </a:bodyPr>
          <a:lstStyle/>
          <a:p>
            <a:pPr algn="just"/>
            <a:r>
              <a:rPr lang="en-IN" sz="2800" dirty="0">
                <a:solidFill>
                  <a:schemeClr val="accent1">
                    <a:lumMod val="50000"/>
                  </a:schemeClr>
                </a:solidFill>
                <a:latin typeface="Segoe UI" panose="020B0502040204020203" pitchFamily="34" charset="0"/>
              </a:rPr>
              <a:t>Structural</a:t>
            </a:r>
            <a:endParaRPr lang="en-IN" sz="2800" b="0" i="0" dirty="0">
              <a:solidFill>
                <a:schemeClr val="accent1">
                  <a:lumMod val="50000"/>
                </a:schemeClr>
              </a:solidFill>
              <a:effectLst/>
              <a:latin typeface="Segoe UI" panose="020B0502040204020203" pitchFamily="34" charset="0"/>
            </a:endParaRPr>
          </a:p>
        </p:txBody>
      </p:sp>
      <p:sp>
        <p:nvSpPr>
          <p:cNvPr id="6" name="Rectangle 5"/>
          <p:cNvSpPr/>
          <p:nvPr/>
        </p:nvSpPr>
        <p:spPr>
          <a:xfrm>
            <a:off x="6554689" y="1997016"/>
            <a:ext cx="1826141" cy="523220"/>
          </a:xfrm>
          <a:prstGeom prst="rect">
            <a:avLst/>
          </a:prstGeom>
        </p:spPr>
        <p:txBody>
          <a:bodyPr wrap="none">
            <a:spAutoFit/>
          </a:bodyPr>
          <a:lstStyle/>
          <a:p>
            <a:pPr algn="just"/>
            <a:r>
              <a:rPr lang="en-IN" sz="2800" dirty="0" err="1">
                <a:solidFill>
                  <a:schemeClr val="accent1">
                    <a:lumMod val="50000"/>
                  </a:schemeClr>
                </a:solidFill>
                <a:latin typeface="Segoe UI" panose="020B0502040204020203" pitchFamily="34" charset="0"/>
              </a:rPr>
              <a:t>Behavioral</a:t>
            </a:r>
            <a:endParaRPr lang="en-IN" sz="2800" b="0" i="0" dirty="0">
              <a:solidFill>
                <a:schemeClr val="accent1">
                  <a:lumMod val="50000"/>
                </a:schemeClr>
              </a:solidFill>
              <a:effectLst/>
              <a:latin typeface="Segoe UI" panose="020B0502040204020203" pitchFamily="34" charset="0"/>
            </a:endParaRPr>
          </a:p>
        </p:txBody>
      </p:sp>
      <p:sp>
        <p:nvSpPr>
          <p:cNvPr id="7" name="TextBox 6"/>
          <p:cNvSpPr txBox="1"/>
          <p:nvPr/>
        </p:nvSpPr>
        <p:spPr>
          <a:xfrm>
            <a:off x="809897" y="2808514"/>
            <a:ext cx="1641475" cy="1846659"/>
          </a:xfrm>
          <a:prstGeom prst="rect">
            <a:avLst/>
          </a:prstGeom>
          <a:noFill/>
        </p:spPr>
        <p:txBody>
          <a:bodyPr wrap="none" lIns="0" tIns="0" rIns="0" bIns="0" rtlCol="0">
            <a:spAutoFit/>
          </a:bodyPr>
          <a:lstStyle/>
          <a:p>
            <a:r>
              <a:rPr lang="en-IN" sz="2400" dirty="0">
                <a:solidFill>
                  <a:srgbClr val="FF0000"/>
                </a:solidFill>
                <a:latin typeface="Arial" panose="020B0604020202020204" pitchFamily="34" charset="0"/>
                <a:cs typeface="Arial" panose="020B0604020202020204" pitchFamily="34" charset="0"/>
              </a:rPr>
              <a:t>Factory</a:t>
            </a:r>
          </a:p>
          <a:p>
            <a:r>
              <a:rPr lang="en-IN" sz="2400" dirty="0">
                <a:solidFill>
                  <a:srgbClr val="FF0000"/>
                </a:solidFill>
                <a:latin typeface="Arial" panose="020B0604020202020204" pitchFamily="34" charset="0"/>
                <a:cs typeface="Arial" panose="020B0604020202020204" pitchFamily="34" charset="0"/>
              </a:rPr>
              <a:t>Abs Factory</a:t>
            </a:r>
          </a:p>
          <a:p>
            <a:r>
              <a:rPr lang="en-IN" sz="2400" dirty="0">
                <a:solidFill>
                  <a:schemeClr val="tx1">
                    <a:lumMod val="65000"/>
                    <a:lumOff val="35000"/>
                  </a:schemeClr>
                </a:solidFill>
                <a:latin typeface="Arial" panose="020B0604020202020204" pitchFamily="34" charset="0"/>
                <a:cs typeface="Arial" panose="020B0604020202020204" pitchFamily="34" charset="0"/>
              </a:rPr>
              <a:t>Builder</a:t>
            </a:r>
          </a:p>
          <a:p>
            <a:r>
              <a:rPr lang="en-IN" sz="2400" dirty="0">
                <a:solidFill>
                  <a:schemeClr val="tx2"/>
                </a:solidFill>
                <a:latin typeface="Arial" panose="020B0604020202020204" pitchFamily="34" charset="0"/>
                <a:cs typeface="Arial" panose="020B0604020202020204" pitchFamily="34" charset="0"/>
              </a:rPr>
              <a:t>Prototype</a:t>
            </a:r>
          </a:p>
          <a:p>
            <a:r>
              <a:rPr lang="en-IN" sz="2400" dirty="0">
                <a:solidFill>
                  <a:srgbClr val="FF0000"/>
                </a:solidFill>
                <a:latin typeface="Arial" panose="020B0604020202020204" pitchFamily="34" charset="0"/>
                <a:cs typeface="Arial" panose="020B0604020202020204" pitchFamily="34" charset="0"/>
              </a:rPr>
              <a:t>Singleton</a:t>
            </a:r>
            <a:endParaRPr lang="en-IN" sz="3600" dirty="0">
              <a:solidFill>
                <a:srgbClr val="FF0000"/>
              </a:solidFill>
              <a:latin typeface="Arial" panose="020B0604020202020204" pitchFamily="34" charset="0"/>
              <a:cs typeface="Arial" panose="020B0604020202020204" pitchFamily="34" charset="0"/>
            </a:endParaRPr>
          </a:p>
        </p:txBody>
      </p:sp>
      <p:sp>
        <p:nvSpPr>
          <p:cNvPr id="8" name="TextBox 7"/>
          <p:cNvSpPr txBox="1"/>
          <p:nvPr/>
        </p:nvSpPr>
        <p:spPr>
          <a:xfrm>
            <a:off x="3457302" y="2808514"/>
            <a:ext cx="1473160" cy="2585323"/>
          </a:xfrm>
          <a:prstGeom prst="rect">
            <a:avLst/>
          </a:prstGeom>
          <a:noFill/>
        </p:spPr>
        <p:txBody>
          <a:bodyPr wrap="none" lIns="0" tIns="0" rIns="0" bIns="0" rtlCol="0">
            <a:spAutoFit/>
          </a:bodyPr>
          <a:lstStyle/>
          <a:p>
            <a:r>
              <a:rPr lang="en-IN" sz="2400" dirty="0">
                <a:solidFill>
                  <a:srgbClr val="FF0000"/>
                </a:solidFill>
                <a:latin typeface="Arial" panose="020B0604020202020204" pitchFamily="34" charset="0"/>
                <a:cs typeface="Arial" panose="020B0604020202020204" pitchFamily="34" charset="0"/>
              </a:rPr>
              <a:t>Adaptor</a:t>
            </a:r>
          </a:p>
          <a:p>
            <a:r>
              <a:rPr lang="en-IN" sz="2400" dirty="0">
                <a:solidFill>
                  <a:srgbClr val="FF0000"/>
                </a:solidFill>
                <a:latin typeface="Arial" panose="020B0604020202020204" pitchFamily="34" charset="0"/>
                <a:cs typeface="Arial" panose="020B0604020202020204" pitchFamily="34" charset="0"/>
              </a:rPr>
              <a:t>Bridge</a:t>
            </a:r>
          </a:p>
          <a:p>
            <a:r>
              <a:rPr lang="en-IN" sz="2400" dirty="0">
                <a:solidFill>
                  <a:srgbClr val="FF0000"/>
                </a:solidFill>
                <a:latin typeface="Arial" panose="020B0604020202020204" pitchFamily="34" charset="0"/>
                <a:cs typeface="Arial" panose="020B0604020202020204" pitchFamily="34" charset="0"/>
              </a:rPr>
              <a:t>Composite</a:t>
            </a:r>
          </a:p>
          <a:p>
            <a:r>
              <a:rPr lang="en-IN" sz="2400" dirty="0">
                <a:solidFill>
                  <a:srgbClr val="FF0000"/>
                </a:solidFill>
                <a:latin typeface="Arial" panose="020B0604020202020204" pitchFamily="34" charset="0"/>
                <a:cs typeface="Arial" panose="020B0604020202020204" pitchFamily="34" charset="0"/>
              </a:rPr>
              <a:t>Decorator</a:t>
            </a:r>
          </a:p>
          <a:p>
            <a:r>
              <a:rPr lang="en-IN" sz="2400" dirty="0">
                <a:gradFill>
                  <a:gsLst>
                    <a:gs pos="0">
                      <a:schemeClr val="tx1">
                        <a:lumMod val="75000"/>
                        <a:lumOff val="25000"/>
                      </a:schemeClr>
                    </a:gs>
                    <a:gs pos="80000">
                      <a:schemeClr val="tx1">
                        <a:lumMod val="65000"/>
                        <a:lumOff val="35000"/>
                      </a:schemeClr>
                    </a:gs>
                  </a:gsLst>
                  <a:lin ang="16200000" scaled="0"/>
                </a:gradFill>
                <a:latin typeface="Arial" panose="020B0604020202020204" pitchFamily="34" charset="0"/>
                <a:cs typeface="Arial" panose="020B0604020202020204" pitchFamily="34" charset="0"/>
              </a:rPr>
              <a:t>Façade</a:t>
            </a:r>
          </a:p>
          <a:p>
            <a:r>
              <a:rPr lang="en-IN" sz="2400" dirty="0">
                <a:gradFill>
                  <a:gsLst>
                    <a:gs pos="0">
                      <a:schemeClr val="tx1">
                        <a:lumMod val="75000"/>
                        <a:lumOff val="25000"/>
                      </a:schemeClr>
                    </a:gs>
                    <a:gs pos="80000">
                      <a:schemeClr val="tx1">
                        <a:lumMod val="65000"/>
                        <a:lumOff val="35000"/>
                      </a:schemeClr>
                    </a:gs>
                  </a:gsLst>
                  <a:lin ang="16200000" scaled="0"/>
                </a:gradFill>
                <a:latin typeface="Arial" panose="020B0604020202020204" pitchFamily="34" charset="0"/>
                <a:cs typeface="Arial" panose="020B0604020202020204" pitchFamily="34" charset="0"/>
              </a:rPr>
              <a:t>Flyweight</a:t>
            </a:r>
          </a:p>
          <a:p>
            <a:r>
              <a:rPr lang="en-IN" sz="2400" dirty="0">
                <a:solidFill>
                  <a:schemeClr val="tx2"/>
                </a:solidFill>
                <a:latin typeface="Arial" panose="020B0604020202020204" pitchFamily="34" charset="0"/>
                <a:cs typeface="Arial" panose="020B0604020202020204" pitchFamily="34" charset="0"/>
              </a:rPr>
              <a:t>Proxy</a:t>
            </a:r>
            <a:endParaRPr lang="en-IN" sz="3600" dirty="0">
              <a:solidFill>
                <a:schemeClr val="tx2"/>
              </a:solidFill>
              <a:latin typeface="Arial" panose="020B0604020202020204" pitchFamily="34" charset="0"/>
              <a:cs typeface="Arial" panose="020B0604020202020204" pitchFamily="34" charset="0"/>
            </a:endParaRPr>
          </a:p>
        </p:txBody>
      </p:sp>
      <p:sp>
        <p:nvSpPr>
          <p:cNvPr id="9" name="TextBox 8"/>
          <p:cNvSpPr txBox="1"/>
          <p:nvPr/>
        </p:nvSpPr>
        <p:spPr>
          <a:xfrm>
            <a:off x="6660808" y="2808514"/>
            <a:ext cx="2455484" cy="4308872"/>
          </a:xfrm>
          <a:prstGeom prst="rect">
            <a:avLst/>
          </a:prstGeom>
          <a:noFill/>
        </p:spPr>
        <p:txBody>
          <a:bodyPr wrap="square" lIns="0" tIns="0" rIns="0" bIns="0" rtlCol="0">
            <a:spAutoFit/>
          </a:bodyPr>
          <a:lstStyle/>
          <a:p>
            <a:r>
              <a:rPr lang="en-IN" sz="2400" dirty="0">
                <a:solidFill>
                  <a:srgbClr val="FF0000"/>
                </a:solidFill>
                <a:latin typeface="Arial" panose="020B0604020202020204" pitchFamily="34" charset="0"/>
                <a:cs typeface="Arial" panose="020B0604020202020204" pitchFamily="34" charset="0"/>
              </a:rPr>
              <a:t>Chain of Resp..</a:t>
            </a:r>
          </a:p>
          <a:p>
            <a:r>
              <a:rPr lang="en-IN" sz="2400" dirty="0">
                <a:solidFill>
                  <a:srgbClr val="FF0000"/>
                </a:solidFill>
                <a:latin typeface="Arial" panose="020B0604020202020204" pitchFamily="34" charset="0"/>
                <a:cs typeface="Arial" panose="020B0604020202020204" pitchFamily="34" charset="0"/>
              </a:rPr>
              <a:t>Command</a:t>
            </a:r>
          </a:p>
          <a:p>
            <a:r>
              <a:rPr lang="en-IN" sz="2400" dirty="0">
                <a:gradFill>
                  <a:gsLst>
                    <a:gs pos="0">
                      <a:schemeClr val="tx1">
                        <a:lumMod val="75000"/>
                        <a:lumOff val="25000"/>
                      </a:schemeClr>
                    </a:gs>
                    <a:gs pos="80000">
                      <a:schemeClr val="tx1">
                        <a:lumMod val="65000"/>
                        <a:lumOff val="35000"/>
                      </a:schemeClr>
                    </a:gs>
                  </a:gsLst>
                  <a:lin ang="16200000" scaled="0"/>
                </a:gradFill>
                <a:latin typeface="Arial" panose="020B0604020202020204" pitchFamily="34" charset="0"/>
                <a:cs typeface="Arial" panose="020B0604020202020204" pitchFamily="34" charset="0"/>
              </a:rPr>
              <a:t>Iterator</a:t>
            </a:r>
          </a:p>
          <a:p>
            <a:r>
              <a:rPr lang="en-IN" sz="2400" dirty="0">
                <a:gradFill>
                  <a:gsLst>
                    <a:gs pos="0">
                      <a:schemeClr val="tx1">
                        <a:lumMod val="75000"/>
                        <a:lumOff val="25000"/>
                      </a:schemeClr>
                    </a:gs>
                    <a:gs pos="80000">
                      <a:schemeClr val="tx1">
                        <a:lumMod val="65000"/>
                        <a:lumOff val="35000"/>
                      </a:schemeClr>
                    </a:gs>
                  </a:gsLst>
                  <a:lin ang="16200000" scaled="0"/>
                </a:gradFill>
                <a:latin typeface="Arial" panose="020B0604020202020204" pitchFamily="34" charset="0"/>
                <a:cs typeface="Arial" panose="020B0604020202020204" pitchFamily="34" charset="0"/>
              </a:rPr>
              <a:t>Interpreter</a:t>
            </a:r>
          </a:p>
          <a:p>
            <a:r>
              <a:rPr lang="en-IN" sz="2400" dirty="0">
                <a:gradFill>
                  <a:gsLst>
                    <a:gs pos="0">
                      <a:schemeClr val="tx1">
                        <a:lumMod val="75000"/>
                        <a:lumOff val="25000"/>
                      </a:schemeClr>
                    </a:gs>
                    <a:gs pos="80000">
                      <a:schemeClr val="tx1">
                        <a:lumMod val="65000"/>
                        <a:lumOff val="35000"/>
                      </a:schemeClr>
                    </a:gs>
                  </a:gsLst>
                  <a:lin ang="16200000" scaled="0"/>
                </a:gradFill>
                <a:latin typeface="Arial" panose="020B0604020202020204" pitchFamily="34" charset="0"/>
                <a:cs typeface="Arial" panose="020B0604020202020204" pitchFamily="34" charset="0"/>
              </a:rPr>
              <a:t>Mediator</a:t>
            </a:r>
          </a:p>
          <a:p>
            <a:r>
              <a:rPr lang="en-IN" sz="2400" dirty="0">
                <a:solidFill>
                  <a:srgbClr val="FF0000"/>
                </a:solidFill>
                <a:latin typeface="Arial" panose="020B0604020202020204" pitchFamily="34" charset="0"/>
                <a:cs typeface="Arial" panose="020B0604020202020204" pitchFamily="34" charset="0"/>
              </a:rPr>
              <a:t>Observer</a:t>
            </a:r>
          </a:p>
          <a:p>
            <a:r>
              <a:rPr lang="en-IN" sz="2400" dirty="0" err="1">
                <a:gradFill>
                  <a:gsLst>
                    <a:gs pos="0">
                      <a:schemeClr val="tx1">
                        <a:lumMod val="75000"/>
                        <a:lumOff val="25000"/>
                      </a:schemeClr>
                    </a:gs>
                    <a:gs pos="80000">
                      <a:schemeClr val="tx1">
                        <a:lumMod val="65000"/>
                        <a:lumOff val="35000"/>
                      </a:schemeClr>
                    </a:gs>
                  </a:gsLst>
                  <a:lin ang="16200000" scaled="0"/>
                </a:gradFill>
                <a:latin typeface="Arial" panose="020B0604020202020204" pitchFamily="34" charset="0"/>
                <a:cs typeface="Arial" panose="020B0604020202020204" pitchFamily="34" charset="0"/>
              </a:rPr>
              <a:t>Momento</a:t>
            </a:r>
            <a:endParaRPr lang="en-IN" sz="2400" dirty="0">
              <a:gradFill>
                <a:gsLst>
                  <a:gs pos="0">
                    <a:schemeClr val="tx1">
                      <a:lumMod val="75000"/>
                      <a:lumOff val="25000"/>
                    </a:schemeClr>
                  </a:gs>
                  <a:gs pos="80000">
                    <a:schemeClr val="tx1">
                      <a:lumMod val="65000"/>
                      <a:lumOff val="35000"/>
                    </a:schemeClr>
                  </a:gs>
                </a:gsLst>
                <a:lin ang="16200000" scaled="0"/>
              </a:gradFill>
              <a:latin typeface="Arial" panose="020B0604020202020204" pitchFamily="34" charset="0"/>
              <a:cs typeface="Arial" panose="020B0604020202020204" pitchFamily="34" charset="0"/>
            </a:endParaRPr>
          </a:p>
          <a:p>
            <a:r>
              <a:rPr lang="en-IN" sz="2400" dirty="0">
                <a:gradFill>
                  <a:gsLst>
                    <a:gs pos="0">
                      <a:schemeClr val="tx1">
                        <a:lumMod val="75000"/>
                        <a:lumOff val="25000"/>
                      </a:schemeClr>
                    </a:gs>
                    <a:gs pos="80000">
                      <a:schemeClr val="tx1">
                        <a:lumMod val="65000"/>
                        <a:lumOff val="35000"/>
                      </a:schemeClr>
                    </a:gs>
                  </a:gsLst>
                  <a:lin ang="16200000" scaled="0"/>
                </a:gradFill>
                <a:latin typeface="Arial" panose="020B0604020202020204" pitchFamily="34" charset="0"/>
                <a:cs typeface="Arial" panose="020B0604020202020204" pitchFamily="34" charset="0"/>
              </a:rPr>
              <a:t>State</a:t>
            </a:r>
          </a:p>
          <a:p>
            <a:r>
              <a:rPr lang="en-IN" sz="2400" dirty="0">
                <a:gradFill>
                  <a:gsLst>
                    <a:gs pos="0">
                      <a:schemeClr val="tx1">
                        <a:lumMod val="75000"/>
                        <a:lumOff val="25000"/>
                      </a:schemeClr>
                    </a:gs>
                    <a:gs pos="80000">
                      <a:schemeClr val="tx1">
                        <a:lumMod val="65000"/>
                        <a:lumOff val="35000"/>
                      </a:schemeClr>
                    </a:gs>
                  </a:gsLst>
                  <a:lin ang="16200000" scaled="0"/>
                </a:gradFill>
                <a:latin typeface="Arial" panose="020B0604020202020204" pitchFamily="34" charset="0"/>
                <a:cs typeface="Arial" panose="020B0604020202020204" pitchFamily="34" charset="0"/>
              </a:rPr>
              <a:t>Visitor</a:t>
            </a:r>
          </a:p>
          <a:p>
            <a:r>
              <a:rPr lang="en-IN" sz="2400" dirty="0">
                <a:gradFill>
                  <a:gsLst>
                    <a:gs pos="0">
                      <a:schemeClr val="tx1">
                        <a:lumMod val="75000"/>
                        <a:lumOff val="25000"/>
                      </a:schemeClr>
                    </a:gs>
                    <a:gs pos="80000">
                      <a:schemeClr val="tx1">
                        <a:lumMod val="65000"/>
                        <a:lumOff val="35000"/>
                      </a:schemeClr>
                    </a:gs>
                  </a:gsLst>
                  <a:lin ang="16200000" scaled="0"/>
                </a:gradFill>
                <a:latin typeface="Arial" panose="020B0604020202020204" pitchFamily="34" charset="0"/>
                <a:cs typeface="Arial" panose="020B0604020202020204" pitchFamily="34" charset="0"/>
              </a:rPr>
              <a:t>Strategy </a:t>
            </a:r>
          </a:p>
          <a:p>
            <a:endParaRPr lang="en-IN" sz="3600" dirty="0">
              <a:gradFill>
                <a:gsLst>
                  <a:gs pos="0">
                    <a:schemeClr val="tx1">
                      <a:lumMod val="75000"/>
                      <a:lumOff val="25000"/>
                    </a:schemeClr>
                  </a:gs>
                  <a:gs pos="80000">
                    <a:schemeClr val="tx1">
                      <a:lumMod val="65000"/>
                      <a:lumOff val="35000"/>
                    </a:schemeClr>
                  </a:gs>
                </a:gsLst>
                <a:lin ang="16200000" scaled="0"/>
              </a:gradFill>
              <a:latin typeface="Arial" panose="020B0604020202020204" pitchFamily="34" charset="0"/>
              <a:cs typeface="Arial" panose="020B0604020202020204" pitchFamily="34" charset="0"/>
            </a:endParaRPr>
          </a:p>
        </p:txBody>
      </p:sp>
      <p:sp>
        <p:nvSpPr>
          <p:cNvPr id="10" name="TextBox 9"/>
          <p:cNvSpPr txBox="1"/>
          <p:nvPr/>
        </p:nvSpPr>
        <p:spPr>
          <a:xfrm>
            <a:off x="670330" y="5615189"/>
            <a:ext cx="1120500" cy="615553"/>
          </a:xfrm>
          <a:prstGeom prst="rect">
            <a:avLst/>
          </a:prstGeom>
          <a:noFill/>
        </p:spPr>
        <p:txBody>
          <a:bodyPr wrap="none" lIns="0" tIns="0" rIns="0" bIns="0" rtlCol="0">
            <a:spAutoFit/>
          </a:bodyPr>
          <a:lstStyle/>
          <a:p>
            <a:r>
              <a:rPr lang="en-US"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Repo</a:t>
            </a:r>
          </a:p>
        </p:txBody>
      </p:sp>
    </p:spTree>
    <p:extLst>
      <p:ext uri="{BB962C8B-B14F-4D97-AF65-F5344CB8AC3E}">
        <p14:creationId xmlns:p14="http://schemas.microsoft.com/office/powerpoint/2010/main" val="1517431909"/>
      </p:ext>
    </p:extLst>
  </p:cSld>
  <p:clrMapOvr>
    <a:masterClrMapping/>
  </p:clrMapOvr>
  <p:transition>
    <p:fade/>
  </p:transition>
</p:sld>
</file>

<file path=ppt/theme/theme1.xml><?xml version="1.0" encoding="utf-8"?>
<a:theme xmlns:a="http://schemas.openxmlformats.org/drawingml/2006/main" name="TechDays 2012 Devs v1">
  <a:themeElements>
    <a:clrScheme name="Microsoft Colors">
      <a:dk1>
        <a:srgbClr val="000000"/>
      </a:dk1>
      <a:lt1>
        <a:srgbClr val="FFFFFF"/>
      </a:lt1>
      <a:dk2>
        <a:srgbClr val="3F3F3F"/>
      </a:dk2>
      <a:lt2>
        <a:srgbClr val="F2F2F2"/>
      </a:lt2>
      <a:accent1>
        <a:srgbClr val="00AEEF"/>
      </a:accent1>
      <a:accent2>
        <a:srgbClr val="8CC600"/>
      </a:accent2>
      <a:accent3>
        <a:srgbClr val="FF8A00"/>
      </a:accent3>
      <a:accent4>
        <a:srgbClr val="FF0097"/>
      </a:accent4>
      <a:accent5>
        <a:srgbClr val="0071BC"/>
      </a:accent5>
      <a:accent6>
        <a:srgbClr val="910091"/>
      </a:accent6>
      <a:hlink>
        <a:srgbClr val="0070C0"/>
      </a:hlink>
      <a:folHlink>
        <a:srgbClr val="0071BC"/>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6"/>
        </a:solidFill>
        <a:ln>
          <a:noFill/>
          <a:headEnd type="none" w="med" len="med"/>
          <a:tailEnd type="none" w="med" len="med"/>
        </a:ln>
        <a:effectLst/>
      </a:spPr>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defPPr defTabSz="914099" fontAlgn="base">
          <a:spcBef>
            <a:spcPct val="0"/>
          </a:spcBef>
          <a:spcAft>
            <a:spcPct val="0"/>
          </a:spcAft>
          <a:defRPr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none" lIns="0" tIns="0" rIns="0" bIns="0" rtlCol="0">
        <a:spAutoFit/>
      </a:bodyPr>
      <a:lstStyle>
        <a:defPPr>
          <a:defRPr sz="4000" dirty="0" err="1" smtClean="0">
            <a:gradFill>
              <a:gsLst>
                <a:gs pos="0">
                  <a:schemeClr val="tx1">
                    <a:lumMod val="75000"/>
                    <a:lumOff val="25000"/>
                  </a:schemeClr>
                </a:gs>
                <a:gs pos="80000">
                  <a:schemeClr val="tx1">
                    <a:lumMod val="65000"/>
                    <a:lumOff val="35000"/>
                  </a:schemeClr>
                </a:gs>
              </a:gsLst>
              <a:lin ang="16200000" scaled="0"/>
            </a:gradFill>
            <a:latin typeface="Segoe UI Light" pitchFamily="34" charset="0"/>
          </a:defRPr>
        </a:defPPr>
      </a:lstStyle>
    </a:txDef>
  </a:objectDefaults>
  <a:extraClrSchemeLst/>
</a:theme>
</file>

<file path=ppt/theme/theme2.xml><?xml version="1.0" encoding="utf-8"?>
<a:theme xmlns:a="http://schemas.openxmlformats.org/drawingml/2006/main" name="Metro Template Colored Titles Segoe UI 16x9">
  <a:themeElements>
    <a:clrScheme name="Microsoft Colors">
      <a:dk1>
        <a:srgbClr val="000000"/>
      </a:dk1>
      <a:lt1>
        <a:srgbClr val="FFFFFF"/>
      </a:lt1>
      <a:dk2>
        <a:srgbClr val="3F3F3F"/>
      </a:dk2>
      <a:lt2>
        <a:srgbClr val="F2F2F2"/>
      </a:lt2>
      <a:accent1>
        <a:srgbClr val="00AEEF"/>
      </a:accent1>
      <a:accent2>
        <a:srgbClr val="8CC600"/>
      </a:accent2>
      <a:accent3>
        <a:srgbClr val="FF8A00"/>
      </a:accent3>
      <a:accent4>
        <a:srgbClr val="FF0097"/>
      </a:accent4>
      <a:accent5>
        <a:srgbClr val="0071BC"/>
      </a:accent5>
      <a:accent6>
        <a:srgbClr val="910091"/>
      </a:accent6>
      <a:hlink>
        <a:srgbClr val="0070C0"/>
      </a:hlink>
      <a:folHlink>
        <a:srgbClr val="0071BC"/>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6"/>
        </a:solidFill>
        <a:ln>
          <a:noFill/>
          <a:headEnd type="none" w="med" len="med"/>
          <a:tailEnd type="none" w="med" len="med"/>
        </a:ln>
        <a:effectLst/>
      </a:spPr>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defPPr defTabSz="914099" fontAlgn="base">
          <a:spcBef>
            <a:spcPct val="0"/>
          </a:spcBef>
          <a:spcAft>
            <a:spcPct val="0"/>
          </a:spcAft>
          <a:defRPr spc="-50" dirty="0">
            <a:gradFill>
              <a:gsLst>
                <a:gs pos="0">
                  <a:srgbClr val="FFFFFF"/>
                </a:gs>
                <a:gs pos="100000">
                  <a:srgbClr val="FFFFFF"/>
                </a:gs>
              </a:gsLst>
              <a:lin ang="5400000" scaled="0"/>
            </a:gradFill>
            <a:latin typeface="Segoe UI" pitchFamily="34" charset="0"/>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none" lIns="0" tIns="0" rIns="0" bIns="0" rtlCol="0">
        <a:spAutoFit/>
      </a:bodyPr>
      <a:lstStyle>
        <a:defPPr>
          <a:defRPr sz="4000" dirty="0" err="1" smtClean="0">
            <a:gradFill>
              <a:gsLst>
                <a:gs pos="0">
                  <a:schemeClr val="tx1"/>
                </a:gs>
                <a:gs pos="86000">
                  <a:schemeClr val="tx1"/>
                </a:gs>
              </a:gsLst>
              <a:lin ang="5400000" scaled="0"/>
            </a:gradFill>
            <a:latin typeface="Segoe UI Light" pitchFamily="34" charset="0"/>
          </a:defRPr>
        </a:defPPr>
      </a:lst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rackTaxHTField0 xmlns="2295e2e7-0eeb-498e-8716-217bb2ee6ee3">
      <Terms xmlns="http://schemas.microsoft.com/office/infopath/2007/PartnerControls"/>
    </TrackTaxHTField0>
    <CampaignTaxHTField0 xmlns="2295e2e7-0eeb-498e-8716-217bb2ee6ee3">
      <Terms xmlns="http://schemas.microsoft.com/office/infopath/2007/PartnerControls"/>
    </CampaignTaxHTField0>
    <Event_x0020_End_x0020_Date xmlns="2295e2e7-0eeb-498e-8716-217bb2ee6ee3" xsi:nil="true"/>
    <Event_x0020_Start_x0020_Date xmlns="2295e2e7-0eeb-498e-8716-217bb2ee6ee3" xsi:nil="true"/>
    <MS_x0020_Speaker xmlns="2295e2e7-0eeb-498e-8716-217bb2ee6ee3">
      <UserInfo>
        <DisplayName/>
        <AccountId xsi:nil="true"/>
        <AccountType/>
      </UserInfo>
    </MS_x0020_Speaker>
    <External_x0020_Speaker xmlns="2295e2e7-0eeb-498e-8716-217bb2ee6ee3" xsi:nil="true"/>
    <Session_x0020_Code xmlns="2295e2e7-0eeb-498e-8716-217bb2ee6ee3" xsi:nil="true"/>
    <ProductTaxHTField0 xmlns="2295e2e7-0eeb-498e-8716-217bb2ee6ee3">
      <Terms xmlns="http://schemas.microsoft.com/office/infopath/2007/PartnerControls"/>
    </ProductTaxHTField0>
    <Presentation_x0020_Date xmlns="2295e2e7-0eeb-498e-8716-217bb2ee6ee3" xsi:nil="true"/>
    <Event_x0020_LocationTaxHTField0 xmlns="2295e2e7-0eeb-498e-8716-217bb2ee6ee3">
      <Terms xmlns="http://schemas.microsoft.com/office/infopath/2007/PartnerControls"/>
    </Event_x0020_LocationTaxHTField0>
    <Event1TaxHTField0 xmlns="2295e2e7-0eeb-498e-8716-217bb2ee6ee3">
      <Terms xmlns="http://schemas.microsoft.com/office/infopath/2007/PartnerControls">
        <TermInfo xmlns="http://schemas.microsoft.com/office/infopath/2007/PartnerControls">
          <TermName xmlns="http://schemas.microsoft.com/office/infopath/2007/PartnerControls">Unassigned</TermName>
          <TermId xmlns="http://schemas.microsoft.com/office/infopath/2007/PartnerControls">e51362f4-782c-41a8-bb7b-e0cfc8669933</TermId>
        </TermInfo>
      </Terms>
    </Event1TaxHTField0>
    <MS_x0020_Content_x0020_Owner xmlns="2295e2e7-0eeb-498e-8716-217bb2ee6ee3">
      <UserInfo>
        <DisplayName/>
        <AccountId xsi:nil="true"/>
        <AccountType/>
      </UserInfo>
    </MS_x0020_Content_x0020_Owner>
    <TaxCatchAll xmlns="2295e2e7-0eeb-498e-8716-217bb2ee6ee3">
      <Value>217</Value>
    </TaxCatchAll>
    <Event_x0020_VenueTaxHTField0 xmlns="2295e2e7-0eeb-498e-8716-217bb2ee6ee3">
      <Terms xmlns="http://schemas.microsoft.com/office/infopath/2007/PartnerControls"/>
    </Event_x0020_VenueTaxHTField0>
    <AudienceTaxHTField0 xmlns="c6bb9d19-7926-47a4-9d93-93d54014735c">
      <Terms xmlns="http://schemas.microsoft.com/office/infopath/2007/PartnerControls"/>
    </AudienceTaxHTField0>
    <AverageRating xmlns="http://schemas.microsoft.com/sharepoint/v3" xsi:nil="true"/>
  </documentManagement>
</p:properties>
</file>

<file path=customXml/item2.xml><?xml version="1.0" encoding="utf-8"?>
<ct:contentTypeSchema xmlns:ct="http://schemas.microsoft.com/office/2006/metadata/contentType" xmlns:ma="http://schemas.microsoft.com/office/2006/metadata/properties/metaAttributes" ct:_="" ma:_="" ma:contentTypeName="PresentationsDoc" ma:contentTypeID="0x010100B88FC3ECA26D1C46B3C4C83281D2EB9C00AD782177ECB24F489B6FFC2D5D3099D1" ma:contentTypeVersion="65" ma:contentTypeDescription="" ma:contentTypeScope="" ma:versionID="47160766eacd36269d2fd65704d81343">
  <xsd:schema xmlns:xsd="http://www.w3.org/2001/XMLSchema" xmlns:xs="http://www.w3.org/2001/XMLSchema" xmlns:p="http://schemas.microsoft.com/office/2006/metadata/properties" xmlns:ns1="http://schemas.microsoft.com/sharepoint/v3" xmlns:ns2="2295e2e7-0eeb-498e-8716-217bb2ee6ee3" xmlns:ns3="c6bb9d19-7926-47a4-9d93-93d54014735c" targetNamespace="http://schemas.microsoft.com/office/2006/metadata/properties" ma:root="true" ma:fieldsID="c832fa291f69295bc0d4e1b83a55794d" ns1:_="" ns2:_="" ns3:_="">
    <xsd:import namespace="http://schemas.microsoft.com/sharepoint/v3"/>
    <xsd:import namespace="2295e2e7-0eeb-498e-8716-217bb2ee6ee3"/>
    <xsd:import namespace="c6bb9d19-7926-47a4-9d93-93d54014735c"/>
    <xsd:element name="properties">
      <xsd:complexType>
        <xsd:sequence>
          <xsd:element name="documentManagement">
            <xsd:complexType>
              <xsd:all>
                <xsd:element ref="ns2:Event_x0020_Start_x0020_Date" minOccurs="0"/>
                <xsd:element ref="ns2:Event_x0020_End_x0020_Date" minOccurs="0"/>
                <xsd:element ref="ns2:Presentation_x0020_Date" minOccurs="0"/>
                <xsd:element ref="ns2:MS_x0020_Speaker" minOccurs="0"/>
                <xsd:element ref="ns2:External_x0020_Speaker" minOccurs="0"/>
                <xsd:element ref="ns2:Session_x0020_Code" minOccurs="0"/>
                <xsd:element ref="ns2:MS_x0020_Content_x0020_Owner" minOccurs="0"/>
                <xsd:element ref="ns2:TaxCatchAll" minOccurs="0"/>
                <xsd:element ref="ns2:ProductTaxHTField0" minOccurs="0"/>
                <xsd:element ref="ns2:TaxCatchAllLabel" minOccurs="0"/>
                <xsd:element ref="ns2:CampaignTaxHTField0" minOccurs="0"/>
                <xsd:element ref="ns2:TrackTaxHTField0" minOccurs="0"/>
                <xsd:element ref="ns2:Event_x0020_VenueTaxHTField0" minOccurs="0"/>
                <xsd:element ref="ns3:AudienceTaxHTField0" minOccurs="0"/>
                <xsd:element ref="ns2:Event_x0020_LocationTaxHTField0" minOccurs="0"/>
                <xsd:element ref="ns2:Event1TaxHTField0" minOccurs="0"/>
                <xsd:element ref="ns1:AverageRating" minOccurs="0"/>
                <xsd:element ref="ns1:RatingCoun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31" nillable="true" ma:displayName="Rating (0-5)" ma:decimals="2" ma:description="Average value of all the ratings that have been submitted" ma:internalName="AverageRating" ma:readOnly="true">
      <xsd:simpleType>
        <xsd:restriction base="dms:Number"/>
      </xsd:simpleType>
    </xsd:element>
    <xsd:element name="RatingCount" ma:index="32" nillable="true" ma:displayName="Number of Ratings" ma:decimals="0" ma:description="Number of ratings submitted" ma:internalName="RatingCount" ma:readOnly="true">
      <xsd:simpleType>
        <xsd:restriction base="dms:Number"/>
      </xsd:simpleType>
    </xsd:element>
  </xsd:schema>
  <xsd:schema xmlns:xsd="http://www.w3.org/2001/XMLSchema" xmlns:xs="http://www.w3.org/2001/XMLSchema" xmlns:dms="http://schemas.microsoft.com/office/2006/documentManagement/types" xmlns:pc="http://schemas.microsoft.com/office/infopath/2007/PartnerControls" targetNamespace="2295e2e7-0eeb-498e-8716-217bb2ee6ee3" elementFormDefault="qualified">
    <xsd:import namespace="http://schemas.microsoft.com/office/2006/documentManagement/types"/>
    <xsd:import namespace="http://schemas.microsoft.com/office/infopath/2007/PartnerControls"/>
    <xsd:element name="Event_x0020_Start_x0020_Date" ma:index="5" nillable="true" ma:displayName="Event Start Date" ma:format="DateOnly" ma:internalName="Event_x0020_Start_x0020_Date">
      <xsd:simpleType>
        <xsd:restriction base="dms:DateTime"/>
      </xsd:simpleType>
    </xsd:element>
    <xsd:element name="Event_x0020_End_x0020_Date" ma:index="6" nillable="true" ma:displayName="Event End Date" ma:format="DateOnly" ma:internalName="Event_x0020_End_x0020_Date">
      <xsd:simpleType>
        <xsd:restriction base="dms:DateTime"/>
      </xsd:simpleType>
    </xsd:element>
    <xsd:element name="Presentation_x0020_Date" ma:index="7" nillable="true" ma:displayName="Presentation Date" ma:format="DateOnly" ma:internalName="Presentation_x0020_Date" ma:readOnly="false">
      <xsd:simpleType>
        <xsd:restriction base="dms:DateTime"/>
      </xsd:simpleType>
    </xsd:element>
    <xsd:element name="MS_x0020_Speaker" ma:index="8" nillable="true" ma:displayName="MS Speaker" ma:list="UserInfo" ma:SharePointGroup="0" ma:internalName="MS_x0020_Speak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9" nillable="true" ma:displayName="Speaker" ma:internalName="External_x0020_Speaker">
      <xsd:simpleType>
        <xsd:restriction base="dms:Text">
          <xsd:maxLength value="255"/>
        </xsd:restriction>
      </xsd:simpleType>
    </xsd:element>
    <xsd:element name="Session_x0020_Code" ma:index="13" nillable="true" ma:displayName="Session Code" ma:internalName="Session_x0020_Code" ma:readOnly="false">
      <xsd:simpleType>
        <xsd:restriction base="dms:Text">
          <xsd:maxLength value="255"/>
        </xsd:restriction>
      </xsd:simpleType>
    </xsd:element>
    <xsd:element name="MS_x0020_Content_x0020_Owner" ma:index="15"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TaxCatchAll" ma:index="18" nillable="true" ma:displayName="Taxonomy Catch All Column" ma:hidden="true" ma:list="{09db2fa7-4ee4-4bb3-80e9-fade681f539b}" ma:internalName="TaxCatchAll" ma:showField="CatchAllData" ma:web="2295e2e7-0eeb-498e-8716-217bb2ee6ee3">
      <xsd:complexType>
        <xsd:complexContent>
          <xsd:extension base="dms:MultiChoiceLookup">
            <xsd:sequence>
              <xsd:element name="Value" type="dms:Lookup" maxOccurs="unbounded" minOccurs="0" nillable="true"/>
            </xsd:sequence>
          </xsd:extension>
        </xsd:complexContent>
      </xsd:complexType>
    </xsd:element>
    <xsd:element name="ProductTaxHTField0" ma:index="19" nillable="true" ma:taxonomy="true" ma:internalName="ProductTaxHTField0" ma:taxonomyFieldName="Product" ma:displayName="Product" ma:default="" ma:fieldId="{59a4a0b0-ed64-4542-a55e-4a6c70bd0ce0}" ma:taxonomyMulti="true" ma:sspId="97b7c527-f488-4fed-8d5b-5946c5598d72" ma:termSetId="723ec65c-d8cf-498e-87b8-c7868c2070aa" ma:anchorId="00000000-0000-0000-0000-000000000000" ma:open="false" ma:isKeyword="false">
      <xsd:complexType>
        <xsd:sequence>
          <xsd:element ref="pc:Terms" minOccurs="0" maxOccurs="1"/>
        </xsd:sequence>
      </xsd:complexType>
    </xsd:element>
    <xsd:element name="TaxCatchAllLabel" ma:index="20" nillable="true" ma:displayName="Taxonomy Catch All Column1" ma:hidden="true" ma:list="{09db2fa7-4ee4-4bb3-80e9-fade681f539b}" ma:internalName="TaxCatchAllLabel" ma:readOnly="true" ma:showField="CatchAllDataLabel" ma:web="2295e2e7-0eeb-498e-8716-217bb2ee6ee3">
      <xsd:complexType>
        <xsd:complexContent>
          <xsd:extension base="dms:MultiChoiceLookup">
            <xsd:sequence>
              <xsd:element name="Value" type="dms:Lookup" maxOccurs="unbounded" minOccurs="0" nillable="true"/>
            </xsd:sequence>
          </xsd:extension>
        </xsd:complexContent>
      </xsd:complexType>
    </xsd:element>
    <xsd:element name="CampaignTaxHTField0" ma:index="22" nillable="true" ma:taxonomy="true" ma:internalName="CampaignTaxHTField0" ma:taxonomyFieldName="Campaign" ma:displayName="Campaign" ma:default="" ma:fieldId="{bcb0c99d-b00c-42c6-a16b-e1e19731231d}" ma:sspId="97b7c527-f488-4fed-8d5b-5946c5598d72" ma:termSetId="138795c4-ffb5-4450-8dda-30da75617ce8" ma:anchorId="00000000-0000-0000-0000-000000000000" ma:open="false" ma:isKeyword="false">
      <xsd:complexType>
        <xsd:sequence>
          <xsd:element ref="pc:Terms" minOccurs="0" maxOccurs="1"/>
        </xsd:sequence>
      </xsd:complexType>
    </xsd:element>
    <xsd:element name="TrackTaxHTField0" ma:index="23" nillable="true" ma:taxonomy="true" ma:internalName="TrackTaxHTField0" ma:taxonomyFieldName="Track" ma:displayName="Track" ma:readOnly="false" ma:default="" ma:fieldId="{95cacdfb-fc4c-4855-b7e7-906e6cf614c7}" ma:sspId="97b7c527-f488-4fed-8d5b-5946c5598d72" ma:termSetId="0179c88a-9c61-48f9-822c-c3f082e6266e" ma:anchorId="00000000-0000-0000-0000-000000000000" ma:open="false" ma:isKeyword="false">
      <xsd:complexType>
        <xsd:sequence>
          <xsd:element ref="pc:Terms" minOccurs="0" maxOccurs="1"/>
        </xsd:sequence>
      </xsd:complexType>
    </xsd:element>
    <xsd:element name="Event_x0020_VenueTaxHTField0" ma:index="25" nillable="true" ma:taxonomy="true" ma:internalName="Event_x0020_VenueTaxHTField0" ma:taxonomyFieldName="Event_x0020_Venue" ma:displayName="Event Venue" ma:readOnly="false" ma:default="" ma:fieldId="{72225233-bea3-47c9-bcc0-70aff672e91a}" ma:sspId="97b7c527-f488-4fed-8d5b-5946c5598d72" ma:termSetId="5a094974-7eaf-4365-a0ec-3f33af6288c5" ma:anchorId="00000000-0000-0000-0000-000000000000" ma:open="false" ma:isKeyword="false">
      <xsd:complexType>
        <xsd:sequence>
          <xsd:element ref="pc:Terms" minOccurs="0" maxOccurs="1"/>
        </xsd:sequence>
      </xsd:complexType>
    </xsd:element>
    <xsd:element name="Event_x0020_LocationTaxHTField0" ma:index="27" nillable="true" ma:taxonomy="true" ma:internalName="Event_x0020_LocationTaxHTField0" ma:taxonomyFieldName="Event_x0020_Location" ma:displayName="Event Location" ma:readOnly="false" ma:default="" ma:fieldId="{721246b6-18f0-4d78-9fb7-960f4884f52f}" ma:sspId="97b7c527-f488-4fed-8d5b-5946c5598d72" ma:termSetId="b1d717b9-d701-42ce-97ea-d2b3fb10f90e" ma:anchorId="00000000-0000-0000-0000-000000000000" ma:open="true" ma:isKeyword="false">
      <xsd:complexType>
        <xsd:sequence>
          <xsd:element ref="pc:Terms" minOccurs="0" maxOccurs="1"/>
        </xsd:sequence>
      </xsd:complexType>
    </xsd:element>
    <xsd:element name="Event1TaxHTField0" ma:index="30" ma:taxonomy="true" ma:internalName="Event1TaxHTField0" ma:taxonomyFieldName="Event1" ma:displayName="Event Name" ma:readOnly="false" ma:default="" ma:fieldId="{173efa96-a0c5-4b7e-a5c5-ebf0027a79b9}" ma:sspId="97b7c527-f488-4fed-8d5b-5946c5598d72" ma:termSetId="9f06399b-0da0-4c2b-9299-a3eed5ae7f49"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c6bb9d19-7926-47a4-9d93-93d54014735c" elementFormDefault="qualified">
    <xsd:import namespace="http://schemas.microsoft.com/office/2006/documentManagement/types"/>
    <xsd:import namespace="http://schemas.microsoft.com/office/infopath/2007/PartnerControls"/>
    <xsd:element name="AudienceTaxHTField0" ma:index="26" nillable="true" ma:taxonomy="true" ma:internalName="AudienceTaxHTField0" ma:taxonomyFieldName="Audience" ma:displayName="Audience" ma:readOnly="false" ma:default="" ma:fieldId="{6a4ad93e-f836-4089-85dd-0b5a8d4c5063}" ma:taxonomyMulti="true" ma:sspId="97b7c527-f488-4fed-8d5b-5946c5598d72" ma:termSetId="c7e95267-347d-4fd5-a34e-50bd1fa28ece" ma:anchorId="00000000-0000-0000-0000-000000000000" ma:open="false" ma:isKeyword="false">
      <xsd:complexType>
        <xsd:sequence>
          <xsd:element ref="pc:Terms" minOccurs="0" maxOccurs="1"/>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8"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990F116-B58F-4255-B05B-DA3808E0E5C6}">
  <ds:schemaRefs>
    <ds:schemaRef ds:uri="http://schemas.openxmlformats.org/package/2006/metadata/core-properties"/>
    <ds:schemaRef ds:uri="http://purl.org/dc/dcmitype/"/>
    <ds:schemaRef ds:uri="http://schemas.microsoft.com/sharepoint/v3"/>
    <ds:schemaRef ds:uri="http://www.w3.org/XML/1998/namespace"/>
    <ds:schemaRef ds:uri="http://schemas.microsoft.com/office/2006/documentManagement/types"/>
    <ds:schemaRef ds:uri="http://purl.org/dc/elements/1.1/"/>
    <ds:schemaRef ds:uri="http://schemas.microsoft.com/office/infopath/2007/PartnerControls"/>
    <ds:schemaRef ds:uri="c6bb9d19-7926-47a4-9d93-93d54014735c"/>
    <ds:schemaRef ds:uri="2295e2e7-0eeb-498e-8716-217bb2ee6ee3"/>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9253FB22-03E3-4A41-BF56-63A021EAE49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2295e2e7-0eeb-498e-8716-217bb2ee6ee3"/>
    <ds:schemaRef ds:uri="c6bb9d19-7926-47a4-9d93-93d54014735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TechDays 2012 Devs v1</Template>
  <TotalTime>5143</TotalTime>
  <Words>962</Words>
  <Application>Microsoft Office PowerPoint</Application>
  <PresentationFormat>Custom</PresentationFormat>
  <Paragraphs>155</Paragraphs>
  <Slides>50</Slides>
  <Notes>6</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50</vt:i4>
      </vt:variant>
    </vt:vector>
  </HeadingPairs>
  <TitlesOfParts>
    <vt:vector size="58" baseType="lpstr">
      <vt:lpstr>Arial</vt:lpstr>
      <vt:lpstr>calibri</vt:lpstr>
      <vt:lpstr>Open Sans</vt:lpstr>
      <vt:lpstr>Segoe UI</vt:lpstr>
      <vt:lpstr>Segoe UI Light</vt:lpstr>
      <vt:lpstr>Wingdings</vt:lpstr>
      <vt:lpstr>TechDays 2012 Devs v1</vt:lpstr>
      <vt:lpstr>Metro Template Colored Titles Segoe UI 16x9</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&lt;Content Manager Name Here&gt;</Manager>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&lt;Event Name Here&gt;</dc:subject>
  <dc:creator>Helen George</dc:creator>
  <cp:keywords>&lt;Any Related Keywords&gt;</cp:keywords>
  <dc:description>Template: Saku Uchikawa, Microsoft Corporation
Formatting:
Event Date: 
Event Location: 
Audience Type: Internal</dc:description>
  <cp:lastModifiedBy>Success Warrior</cp:lastModifiedBy>
  <cp:revision>463</cp:revision>
  <dcterms:created xsi:type="dcterms:W3CDTF">2012-02-07T06:07:07Z</dcterms:created>
  <dcterms:modified xsi:type="dcterms:W3CDTF">2018-07-13T09:50:27Z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0x010100B88FC3ECA26D1C46B3C4C83281D2EB9C00AD782177ECB24F489B6FFC2D5D3099D1</vt:lpwstr>
  </property>
  <property fmtid="{D5CDD505-2E9C-101B-9397-08002B2CF9AE}" pid="3" name="Product">
    <vt:lpwstr/>
  </property>
  <property fmtid="{D5CDD505-2E9C-101B-9397-08002B2CF9AE}" pid="4" name="Event1">
    <vt:lpwstr>217;#Unassigned|e51362f4-782c-41a8-bb7b-e0cfc8669933</vt:lpwstr>
  </property>
  <property fmtid="{D5CDD505-2E9C-101B-9397-08002B2CF9AE}" pid="5" name="Audience">
    <vt:lpwstr/>
  </property>
</Properties>
</file>